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8.svg" ContentType="image/svg+xml"/>
  <Override PartName="/ppt/media/image20.svg" ContentType="image/svg+xml"/>
  <Override PartName="/ppt/media/image22.svg" ContentType="image/svg+xml"/>
  <Override PartName="/ppt/media/image24.svg" ContentType="image/svg+xml"/>
  <Override PartName="/ppt/media/image26.svg" ContentType="image/svg+xml"/>
  <Override PartName="/ppt/media/image28.svg" ContentType="image/svg+xml"/>
  <Override PartName="/ppt/media/image30.svg" ContentType="image/svg+xml"/>
  <Override PartName="/ppt/media/image32.svg" ContentType="image/svg+xml"/>
  <Override PartName="/ppt/media/image34.svg" ContentType="image/svg+xml"/>
  <Override PartName="/ppt/media/image36.svg" ContentType="image/svg+xml"/>
  <Override PartName="/ppt/media/image44.svg" ContentType="image/svg+xml"/>
  <Override PartName="/ppt/media/image46.svg" ContentType="image/svg+xml"/>
  <Override PartName="/ppt/media/image48.svg" ContentType="image/svg+xml"/>
  <Override PartName="/ppt/media/image50.svg" ContentType="image/svg+xml"/>
  <Override PartName="/ppt/media/image56.svg" ContentType="image/svg+xml"/>
  <Override PartName="/ppt/media/image59.svg" ContentType="image/svg+xml"/>
  <Override PartName="/ppt/media/image61.svg" ContentType="image/svg+xml"/>
  <Override PartName="/ppt/media/image63.svg" ContentType="image/svg+xml"/>
  <Override PartName="/ppt/media/image65.svg" ContentType="image/svg+xml"/>
  <Override PartName="/ppt/media/image6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76" r:id="rId4"/>
  </p:sldMasterIdLst>
  <p:notesMasterIdLst>
    <p:notesMasterId r:id="rId6"/>
  </p:notesMasterIdLst>
  <p:sldIdLst>
    <p:sldId id="441" r:id="rId5"/>
    <p:sldId id="442" r:id="rId7"/>
    <p:sldId id="446" r:id="rId8"/>
    <p:sldId id="447" r:id="rId9"/>
    <p:sldId id="448" r:id="rId10"/>
    <p:sldId id="449" r:id="rId11"/>
    <p:sldId id="450" r:id="rId12"/>
    <p:sldId id="452" r:id="rId13"/>
    <p:sldId id="451" r:id="rId14"/>
    <p:sldId id="453" r:id="rId15"/>
    <p:sldId id="454" r:id="rId16"/>
    <p:sldId id="455" r:id="rId17"/>
    <p:sldId id="456" r:id="rId18"/>
    <p:sldId id="457" r:id="rId19"/>
    <p:sldId id="458" r:id="rId20"/>
    <p:sldId id="459" r:id="rId21"/>
    <p:sldId id="460" r:id="rId22"/>
    <p:sldId id="461" r:id="rId23"/>
    <p:sldId id="462" r:id="rId24"/>
    <p:sldId id="463" r:id="rId25"/>
    <p:sldId id="467" r:id="rId26"/>
    <p:sldId id="468" r:id="rId27"/>
    <p:sldId id="464" r:id="rId28"/>
    <p:sldId id="469" r:id="rId29"/>
    <p:sldId id="466" r:id="rId30"/>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帅 磊" initials="帅" lastIdx="1" clrIdx="0"/>
  <p:cmAuthor id="2" name="LIANG" initials="L" lastIdx="0" clrIdx="1"/>
  <p:cmAuthor id="3" name="车秋云" initials="车秋云" lastIdx="0" clrIdx="2"/>
  <p:cmAuthor id="4" name="未知用户1" initials="未知用户1" lastIdx="0"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A2A2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7" autoAdjust="0"/>
    <p:restoredTop sz="94236" autoAdjust="0"/>
  </p:normalViewPr>
  <p:slideViewPr>
    <p:cSldViewPr snapToGrid="0">
      <p:cViewPr varScale="1">
        <p:scale>
          <a:sx n="79" d="100"/>
          <a:sy n="79" d="100"/>
        </p:scale>
        <p:origin x="773"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5" Type="http://schemas.openxmlformats.org/officeDocument/2006/relationships/tags" Target="tags/tag168.xml"/><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D0C1F4-FC5C-43DD-B43A-2ED12D5EF0A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3C580D-7470-4CA4-98CA-CA2B315C6F3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0" Type="http://schemas.openxmlformats.org/officeDocument/2006/relationships/tags" Target="../tags/tag24.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5" Type="http://schemas.openxmlformats.org/officeDocument/2006/relationships/tags" Target="../tags/tag3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5" Type="http://schemas.openxmlformats.org/officeDocument/2006/relationships/tags" Target="../tags/tag82.xml"/><Relationship Id="rId14" Type="http://schemas.openxmlformats.org/officeDocument/2006/relationships/tags" Target="../tags/tag81.xml"/><Relationship Id="rId13" Type="http://schemas.openxmlformats.org/officeDocument/2006/relationships/tags" Target="../tags/tag80.xml"/><Relationship Id="rId12" Type="http://schemas.openxmlformats.org/officeDocument/2006/relationships/tags" Target="../tags/tag79.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8C09676-647E-485B-89CD-E35E7EE872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6C70A3-B06C-473F-BB44-D258EF9A5C40}"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8C09676-647E-485B-89CD-E35E7EE872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6C70A3-B06C-473F-BB44-D258EF9A5C40}"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8C09676-647E-485B-89CD-E35E7EE872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6C70A3-B06C-473F-BB44-D258EF9A5C40}"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4" name="标题 1"/>
          <p:cNvSpPr>
            <a:spLocks noGrp="1"/>
          </p:cNvSpPr>
          <p:nvPr userDrawn="1">
            <p:ph type="title"/>
          </p:nvPr>
        </p:nvSpPr>
        <p:spPr>
          <a:xfrm>
            <a:off x="609600" y="286252"/>
            <a:ext cx="5486399" cy="44196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400" b="1" kern="1200" spc="200" baseline="0">
                <a:solidFill>
                  <a:schemeClr val="tx1"/>
                </a:solidFill>
                <a:latin typeface="+mj-lt"/>
                <a:ea typeface="+mj-ea"/>
                <a:cs typeface="+mj-cs"/>
              </a:defRPr>
            </a:lvl1pPr>
          </a:lstStyle>
          <a:p>
            <a:r>
              <a:rPr lang="zh-CN" altLang="en-US"/>
              <a:t>单击此处编辑母版标题样式</a:t>
            </a:r>
            <a:endParaRPr lang="zh-CN" altLang="en-US"/>
          </a:p>
        </p:txBody>
      </p:sp>
      <p:pic>
        <p:nvPicPr>
          <p:cNvPr id="34" name="图片 33"/>
          <p:cNvPicPr>
            <a:picLocks noChangeAspect="1"/>
          </p:cNvPicPr>
          <p:nvPr userDrawn="1"/>
        </p:nvPicPr>
        <p:blipFill>
          <a:blip r:embed="rId2"/>
          <a:stretch>
            <a:fillRect/>
          </a:stretch>
        </p:blipFill>
        <p:spPr>
          <a:xfrm>
            <a:off x="0" y="0"/>
            <a:ext cx="548688" cy="6889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8C09676-647E-485B-89CD-E35E7EE872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6C70A3-B06C-473F-BB44-D258EF9A5C4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8C09676-647E-485B-89CD-E35E7EE872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6C70A3-B06C-473F-BB44-D258EF9A5C4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8C09676-647E-485B-89CD-E35E7EE872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6C70A3-B06C-473F-BB44-D258EF9A5C4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98C09676-647E-485B-89CD-E35E7EE872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26C70A3-B06C-473F-BB44-D258EF9A5C4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8C09676-647E-485B-89CD-E35E7EE872D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26C70A3-B06C-473F-BB44-D258EF9A5C4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8C09676-647E-485B-89CD-E35E7EE872D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26C70A3-B06C-473F-BB44-D258EF9A5C4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8C09676-647E-485B-89CD-E35E7EE872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6C70A3-B06C-473F-BB44-D258EF9A5C40}"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C09676-647E-485B-89CD-E35E7EE872D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26C70A3-B06C-473F-BB44-D258EF9A5C4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8C09676-647E-485B-89CD-E35E7EE872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26C70A3-B06C-473F-BB44-D258EF9A5C4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8C09676-647E-485B-89CD-E35E7EE872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26C70A3-B06C-473F-BB44-D258EF9A5C4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8C09676-647E-485B-89CD-E35E7EE872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6C70A3-B06C-473F-BB44-D258EF9A5C40}"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8C09676-647E-485B-89CD-E35E7EE872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6C70A3-B06C-473F-BB44-D258EF9A5C40}"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标题 1"/>
          <p:cNvSpPr>
            <a:spLocks noGrp="1"/>
          </p:cNvSpPr>
          <p:nvPr userDrawn="1">
            <p:ph type="title"/>
          </p:nvPr>
        </p:nvSpPr>
        <p:spPr>
          <a:xfrm>
            <a:off x="609600" y="286252"/>
            <a:ext cx="5486399" cy="44196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400" b="1" kern="1200" spc="200" baseline="0">
                <a:solidFill>
                  <a:schemeClr val="tx1"/>
                </a:solidFill>
                <a:latin typeface="+mj-lt"/>
                <a:ea typeface="+mj-ea"/>
                <a:cs typeface="+mj-cs"/>
              </a:defRPr>
            </a:lvl1pPr>
          </a:lstStyle>
          <a:p>
            <a:r>
              <a:rPr lang="zh-CN" altLang="en-US"/>
              <a:t>单击此处编辑母版标题样式</a:t>
            </a:r>
            <a:endParaRPr lang="zh-CN" altLang="en-US"/>
          </a:p>
        </p:txBody>
      </p:sp>
      <p:pic>
        <p:nvPicPr>
          <p:cNvPr id="34" name="图片 33"/>
          <p:cNvPicPr>
            <a:picLocks noChangeAspect="1"/>
          </p:cNvPicPr>
          <p:nvPr userDrawn="1"/>
        </p:nvPicPr>
        <p:blipFill>
          <a:blip r:embed="rId2"/>
          <a:stretch>
            <a:fillRect/>
          </a:stretch>
        </p:blipFill>
        <p:spPr>
          <a:xfrm>
            <a:off x="0" y="0"/>
            <a:ext cx="548688" cy="6889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32" name="矩形: 圆角 31"/>
          <p:cNvSpPr/>
          <p:nvPr userDrawn="1">
            <p:custDataLst>
              <p:tags r:id="rId2"/>
            </p:custDataLst>
          </p:nvPr>
        </p:nvSpPr>
        <p:spPr>
          <a:xfrm>
            <a:off x="0" y="0"/>
            <a:ext cx="12192000" cy="6858000"/>
          </a:xfrm>
          <a:prstGeom prst="roundRect">
            <a:avLst>
              <a:gd name="adj" fmla="val 0"/>
            </a:avLst>
          </a:prstGeom>
          <a:gradFill flip="none" rotWithShape="1">
            <a:gsLst>
              <a:gs pos="18000">
                <a:schemeClr val="accent1"/>
              </a:gs>
              <a:gs pos="100000">
                <a:schemeClr val="accent2">
                  <a:lumMod val="70000"/>
                  <a:lumOff val="30000"/>
                </a:schemeClr>
              </a:gs>
            </a:gsLst>
            <a:lin ang="108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任意多边形: 形状 90"/>
          <p:cNvSpPr/>
          <p:nvPr userDrawn="1">
            <p:custDataLst>
              <p:tags r:id="rId3"/>
            </p:custDataLst>
          </p:nvPr>
        </p:nvSpPr>
        <p:spPr>
          <a:xfrm>
            <a:off x="9677224" y="4094049"/>
            <a:ext cx="2514776" cy="2763951"/>
          </a:xfrm>
          <a:custGeom>
            <a:avLst/>
            <a:gdLst>
              <a:gd name="connsiteX0" fmla="*/ 2072120 w 2514776"/>
              <a:gd name="connsiteY0" fmla="*/ 0 h 2763951"/>
              <a:gd name="connsiteX1" fmla="*/ 2489724 w 2514776"/>
              <a:gd name="connsiteY1" fmla="*/ 42098 h 2763951"/>
              <a:gd name="connsiteX2" fmla="*/ 2514776 w 2514776"/>
              <a:gd name="connsiteY2" fmla="*/ 48540 h 2763951"/>
              <a:gd name="connsiteX3" fmla="*/ 2514776 w 2514776"/>
              <a:gd name="connsiteY3" fmla="*/ 2763951 h 2763951"/>
              <a:gd name="connsiteX4" fmla="*/ 120845 w 2514776"/>
              <a:gd name="connsiteY4" fmla="*/ 2763951 h 2763951"/>
              <a:gd name="connsiteX5" fmla="*/ 93158 w 2514776"/>
              <a:gd name="connsiteY5" fmla="*/ 2688305 h 2763951"/>
              <a:gd name="connsiteX6" fmla="*/ 0 w 2514776"/>
              <a:gd name="connsiteY6" fmla="*/ 2072120 h 2763951"/>
              <a:gd name="connsiteX7" fmla="*/ 2072120 w 2514776"/>
              <a:gd name="connsiteY7" fmla="*/ 0 h 276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4776" h="2763951">
                <a:moveTo>
                  <a:pt x="2072120" y="0"/>
                </a:moveTo>
                <a:cubicBezTo>
                  <a:pt x="2215170" y="0"/>
                  <a:pt x="2354834" y="14496"/>
                  <a:pt x="2489724" y="42098"/>
                </a:cubicBezTo>
                <a:lnTo>
                  <a:pt x="2514776" y="48540"/>
                </a:lnTo>
                <a:lnTo>
                  <a:pt x="2514776" y="2763951"/>
                </a:lnTo>
                <a:lnTo>
                  <a:pt x="120845" y="2763951"/>
                </a:lnTo>
                <a:lnTo>
                  <a:pt x="93158" y="2688305"/>
                </a:lnTo>
                <a:cubicBezTo>
                  <a:pt x="32615" y="2493653"/>
                  <a:pt x="0" y="2286695"/>
                  <a:pt x="0" y="2072120"/>
                </a:cubicBezTo>
                <a:cubicBezTo>
                  <a:pt x="0" y="927720"/>
                  <a:pt x="927720" y="0"/>
                  <a:pt x="2072120" y="0"/>
                </a:cubicBezTo>
                <a:close/>
              </a:path>
            </a:pathLst>
          </a:custGeom>
          <a:gradFill flip="none" rotWithShape="1">
            <a:gsLst>
              <a:gs pos="0">
                <a:srgbClr val="FFFFFF">
                  <a:alpha val="55000"/>
                </a:srgbClr>
              </a:gs>
              <a:gs pos="77000">
                <a:srgbClr val="FFFFFF">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2" name="任意多边形: 形状 81"/>
          <p:cNvSpPr/>
          <p:nvPr userDrawn="1">
            <p:custDataLst>
              <p:tags r:id="rId4"/>
            </p:custDataLst>
          </p:nvPr>
        </p:nvSpPr>
        <p:spPr>
          <a:xfrm>
            <a:off x="2" y="4939643"/>
            <a:ext cx="12191999" cy="1918357"/>
          </a:xfrm>
          <a:custGeom>
            <a:avLst/>
            <a:gdLst>
              <a:gd name="connsiteX0" fmla="*/ 3932014 w 12191999"/>
              <a:gd name="connsiteY0" fmla="*/ 1149270 h 1918357"/>
              <a:gd name="connsiteX1" fmla="*/ 3932014 w 12191999"/>
              <a:gd name="connsiteY1" fmla="*/ 1466618 h 1918357"/>
              <a:gd name="connsiteX2" fmla="*/ 4159154 w 12191999"/>
              <a:gd name="connsiteY2" fmla="*/ 1466618 h 1918357"/>
              <a:gd name="connsiteX3" fmla="*/ 4159154 w 12191999"/>
              <a:gd name="connsiteY3" fmla="*/ 1149270 h 1918357"/>
              <a:gd name="connsiteX4" fmla="*/ 11546651 w 12191999"/>
              <a:gd name="connsiteY4" fmla="*/ 711781 h 1918357"/>
              <a:gd name="connsiteX5" fmla="*/ 11546651 w 12191999"/>
              <a:gd name="connsiteY5" fmla="*/ 1029129 h 1918357"/>
              <a:gd name="connsiteX6" fmla="*/ 11773791 w 12191999"/>
              <a:gd name="connsiteY6" fmla="*/ 1029129 h 1918357"/>
              <a:gd name="connsiteX7" fmla="*/ 11773791 w 12191999"/>
              <a:gd name="connsiteY7" fmla="*/ 711781 h 1918357"/>
              <a:gd name="connsiteX8" fmla="*/ 7991141 w 12191999"/>
              <a:gd name="connsiteY8" fmla="*/ 553107 h 1918357"/>
              <a:gd name="connsiteX9" fmla="*/ 7991141 w 12191999"/>
              <a:gd name="connsiteY9" fmla="*/ 870455 h 1918357"/>
              <a:gd name="connsiteX10" fmla="*/ 8218281 w 12191999"/>
              <a:gd name="connsiteY10" fmla="*/ 870455 h 1918357"/>
              <a:gd name="connsiteX11" fmla="*/ 8218281 w 12191999"/>
              <a:gd name="connsiteY11" fmla="*/ 553107 h 1918357"/>
              <a:gd name="connsiteX12" fmla="*/ 3938786 w 12191999"/>
              <a:gd name="connsiteY12" fmla="*/ 553107 h 1918357"/>
              <a:gd name="connsiteX13" fmla="*/ 3938786 w 12191999"/>
              <a:gd name="connsiteY13" fmla="*/ 870455 h 1918357"/>
              <a:gd name="connsiteX14" fmla="*/ 4165926 w 12191999"/>
              <a:gd name="connsiteY14" fmla="*/ 870455 h 1918357"/>
              <a:gd name="connsiteX15" fmla="*/ 4165926 w 12191999"/>
              <a:gd name="connsiteY15" fmla="*/ 553107 h 1918357"/>
              <a:gd name="connsiteX16" fmla="*/ 152612 w 12191999"/>
              <a:gd name="connsiteY16" fmla="*/ 331665 h 1918357"/>
              <a:gd name="connsiteX17" fmla="*/ 152612 w 12191999"/>
              <a:gd name="connsiteY17" fmla="*/ 649013 h 1918357"/>
              <a:gd name="connsiteX18" fmla="*/ 379752 w 12191999"/>
              <a:gd name="connsiteY18" fmla="*/ 649013 h 1918357"/>
              <a:gd name="connsiteX19" fmla="*/ 379752 w 12191999"/>
              <a:gd name="connsiteY19" fmla="*/ 331665 h 1918357"/>
              <a:gd name="connsiteX20" fmla="*/ 0 w 12191999"/>
              <a:gd name="connsiteY20" fmla="*/ 0 h 1918357"/>
              <a:gd name="connsiteX21" fmla="*/ 564000 w 12191999"/>
              <a:gd name="connsiteY21" fmla="*/ 0 h 1918357"/>
              <a:gd name="connsiteX22" fmla="*/ 564000 w 12191999"/>
              <a:gd name="connsiteY22" fmla="*/ 884999 h 1918357"/>
              <a:gd name="connsiteX23" fmla="*/ 1128002 w 12191999"/>
              <a:gd name="connsiteY23" fmla="*/ 884999 h 1918357"/>
              <a:gd name="connsiteX24" fmla="*/ 1128002 w 12191999"/>
              <a:gd name="connsiteY24" fmla="*/ 664821 h 1918357"/>
              <a:gd name="connsiteX25" fmla="*/ 1692002 w 12191999"/>
              <a:gd name="connsiteY25" fmla="*/ 664821 h 1918357"/>
              <a:gd name="connsiteX26" fmla="*/ 1692002 w 12191999"/>
              <a:gd name="connsiteY26" fmla="*/ 444644 h 1918357"/>
              <a:gd name="connsiteX27" fmla="*/ 2904131 w 12191999"/>
              <a:gd name="connsiteY27" fmla="*/ 444644 h 1918357"/>
              <a:gd name="connsiteX28" fmla="*/ 2904131 w 12191999"/>
              <a:gd name="connsiteY28" fmla="*/ 773581 h 1918357"/>
              <a:gd name="connsiteX29" fmla="*/ 3568929 w 12191999"/>
              <a:gd name="connsiteY29" fmla="*/ 773581 h 1918357"/>
              <a:gd name="connsiteX30" fmla="*/ 3568929 w 12191999"/>
              <a:gd name="connsiteY30" fmla="*/ 54502 h 1918357"/>
              <a:gd name="connsiteX31" fmla="*/ 4636515 w 12191999"/>
              <a:gd name="connsiteY31" fmla="*/ 326401 h 1918357"/>
              <a:gd name="connsiteX32" fmla="*/ 4636515 w 12191999"/>
              <a:gd name="connsiteY32" fmla="*/ 538492 h 1918357"/>
              <a:gd name="connsiteX33" fmla="*/ 5301312 w 12191999"/>
              <a:gd name="connsiteY33" fmla="*/ 538492 h 1918357"/>
              <a:gd name="connsiteX34" fmla="*/ 5301312 w 12191999"/>
              <a:gd name="connsiteY34" fmla="*/ 664823 h 1918357"/>
              <a:gd name="connsiteX35" fmla="*/ 5960761 w 12191999"/>
              <a:gd name="connsiteY35" fmla="*/ 664823 h 1918357"/>
              <a:gd name="connsiteX36" fmla="*/ 5960761 w 12191999"/>
              <a:gd name="connsiteY36" fmla="*/ 318316 h 1918357"/>
              <a:gd name="connsiteX37" fmla="*/ 6625559 w 12191999"/>
              <a:gd name="connsiteY37" fmla="*/ 318316 h 1918357"/>
              <a:gd name="connsiteX38" fmla="*/ 6625559 w 12191999"/>
              <a:gd name="connsiteY38" fmla="*/ 443726 h 1918357"/>
              <a:gd name="connsiteX39" fmla="*/ 7309042 w 12191999"/>
              <a:gd name="connsiteY39" fmla="*/ 443726 h 1918357"/>
              <a:gd name="connsiteX40" fmla="*/ 7309042 w 12191999"/>
              <a:gd name="connsiteY40" fmla="*/ 0 h 1918357"/>
              <a:gd name="connsiteX41" fmla="*/ 7873042 w 12191999"/>
              <a:gd name="connsiteY41" fmla="*/ 0 h 1918357"/>
              <a:gd name="connsiteX42" fmla="*/ 7873042 w 12191999"/>
              <a:gd name="connsiteY42" fmla="*/ 1162379 h 1918357"/>
              <a:gd name="connsiteX43" fmla="*/ 7873043 w 12191999"/>
              <a:gd name="connsiteY43" fmla="*/ 1162379 h 1918357"/>
              <a:gd name="connsiteX44" fmla="*/ 7873043 w 12191999"/>
              <a:gd name="connsiteY44" fmla="*/ 162266 h 1918357"/>
              <a:gd name="connsiteX45" fmla="*/ 8437044 w 12191999"/>
              <a:gd name="connsiteY45" fmla="*/ 162266 h 1918357"/>
              <a:gd name="connsiteX46" fmla="*/ 8437044 w 12191999"/>
              <a:gd name="connsiteY46" fmla="*/ 1162379 h 1918357"/>
              <a:gd name="connsiteX47" fmla="*/ 8438142 w 12191999"/>
              <a:gd name="connsiteY47" fmla="*/ 1162379 h 1918357"/>
              <a:gd name="connsiteX48" fmla="*/ 8438142 w 12191999"/>
              <a:gd name="connsiteY48" fmla="*/ 945159 h 1918357"/>
              <a:gd name="connsiteX49" fmla="*/ 9002143 w 12191999"/>
              <a:gd name="connsiteY49" fmla="*/ 945159 h 1918357"/>
              <a:gd name="connsiteX50" fmla="*/ 9002143 w 12191999"/>
              <a:gd name="connsiteY50" fmla="*/ 830444 h 1918357"/>
              <a:gd name="connsiteX51" fmla="*/ 9566144 w 12191999"/>
              <a:gd name="connsiteY51" fmla="*/ 830444 h 1918357"/>
              <a:gd name="connsiteX52" fmla="*/ 9566144 w 12191999"/>
              <a:gd name="connsiteY52" fmla="*/ 424758 h 1918357"/>
              <a:gd name="connsiteX53" fmla="*/ 10130144 w 12191999"/>
              <a:gd name="connsiteY53" fmla="*/ 424758 h 1918357"/>
              <a:gd name="connsiteX54" fmla="*/ 10130144 w 12191999"/>
              <a:gd name="connsiteY54" fmla="*/ 901588 h 1918357"/>
              <a:gd name="connsiteX55" fmla="*/ 11161070 w 12191999"/>
              <a:gd name="connsiteY55" fmla="*/ 901588 h 1918357"/>
              <a:gd name="connsiteX56" fmla="*/ 11161070 w 12191999"/>
              <a:gd name="connsiteY56" fmla="*/ 460805 h 1918357"/>
              <a:gd name="connsiteX57" fmla="*/ 12191993 w 12191999"/>
              <a:gd name="connsiteY57" fmla="*/ 460805 h 1918357"/>
              <a:gd name="connsiteX58" fmla="*/ 12191993 w 12191999"/>
              <a:gd name="connsiteY58" fmla="*/ 1162379 h 1918357"/>
              <a:gd name="connsiteX59" fmla="*/ 12191999 w 12191999"/>
              <a:gd name="connsiteY59" fmla="*/ 1162379 h 1918357"/>
              <a:gd name="connsiteX60" fmla="*/ 12191999 w 12191999"/>
              <a:gd name="connsiteY60" fmla="*/ 1918357 h 1918357"/>
              <a:gd name="connsiteX61" fmla="*/ 0 w 12191999"/>
              <a:gd name="connsiteY61" fmla="*/ 1918357 h 1918357"/>
              <a:gd name="connsiteX62" fmla="*/ 0 w 12191999"/>
              <a:gd name="connsiteY62" fmla="*/ 1284749 h 1918357"/>
              <a:gd name="connsiteX63" fmla="*/ 0 w 12191999"/>
              <a:gd name="connsiteY63" fmla="*/ 1162379 h 191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2191999" h="1918357">
                <a:moveTo>
                  <a:pt x="3932014" y="1149270"/>
                </a:moveTo>
                <a:lnTo>
                  <a:pt x="3932014" y="1466618"/>
                </a:lnTo>
                <a:lnTo>
                  <a:pt x="4159154" y="1466618"/>
                </a:lnTo>
                <a:lnTo>
                  <a:pt x="4159154" y="1149270"/>
                </a:lnTo>
                <a:close/>
                <a:moveTo>
                  <a:pt x="11546651" y="711781"/>
                </a:moveTo>
                <a:lnTo>
                  <a:pt x="11546651" y="1029129"/>
                </a:lnTo>
                <a:lnTo>
                  <a:pt x="11773791" y="1029129"/>
                </a:lnTo>
                <a:lnTo>
                  <a:pt x="11773791" y="711781"/>
                </a:lnTo>
                <a:close/>
                <a:moveTo>
                  <a:pt x="7991141" y="553107"/>
                </a:moveTo>
                <a:lnTo>
                  <a:pt x="7991141" y="870455"/>
                </a:lnTo>
                <a:lnTo>
                  <a:pt x="8218281" y="870455"/>
                </a:lnTo>
                <a:lnTo>
                  <a:pt x="8218281" y="553107"/>
                </a:lnTo>
                <a:close/>
                <a:moveTo>
                  <a:pt x="3938786" y="553107"/>
                </a:moveTo>
                <a:lnTo>
                  <a:pt x="3938786" y="870455"/>
                </a:lnTo>
                <a:lnTo>
                  <a:pt x="4165926" y="870455"/>
                </a:lnTo>
                <a:lnTo>
                  <a:pt x="4165926" y="553107"/>
                </a:lnTo>
                <a:close/>
                <a:moveTo>
                  <a:pt x="152612" y="331665"/>
                </a:moveTo>
                <a:lnTo>
                  <a:pt x="152612" y="649013"/>
                </a:lnTo>
                <a:lnTo>
                  <a:pt x="379752" y="649013"/>
                </a:lnTo>
                <a:lnTo>
                  <a:pt x="379752" y="331665"/>
                </a:lnTo>
                <a:close/>
                <a:moveTo>
                  <a:pt x="0" y="0"/>
                </a:moveTo>
                <a:lnTo>
                  <a:pt x="564000" y="0"/>
                </a:lnTo>
                <a:lnTo>
                  <a:pt x="564000" y="884999"/>
                </a:lnTo>
                <a:lnTo>
                  <a:pt x="1128002" y="884999"/>
                </a:lnTo>
                <a:lnTo>
                  <a:pt x="1128002" y="664821"/>
                </a:lnTo>
                <a:lnTo>
                  <a:pt x="1692002" y="664821"/>
                </a:lnTo>
                <a:lnTo>
                  <a:pt x="1692002" y="444644"/>
                </a:lnTo>
                <a:lnTo>
                  <a:pt x="2904131" y="444644"/>
                </a:lnTo>
                <a:lnTo>
                  <a:pt x="2904131" y="773581"/>
                </a:lnTo>
                <a:lnTo>
                  <a:pt x="3568929" y="773581"/>
                </a:lnTo>
                <a:lnTo>
                  <a:pt x="3568929" y="54502"/>
                </a:lnTo>
                <a:lnTo>
                  <a:pt x="4636515" y="326401"/>
                </a:lnTo>
                <a:lnTo>
                  <a:pt x="4636515" y="538492"/>
                </a:lnTo>
                <a:lnTo>
                  <a:pt x="5301312" y="538492"/>
                </a:lnTo>
                <a:lnTo>
                  <a:pt x="5301312" y="664823"/>
                </a:lnTo>
                <a:lnTo>
                  <a:pt x="5960761" y="664823"/>
                </a:lnTo>
                <a:lnTo>
                  <a:pt x="5960761" y="318316"/>
                </a:lnTo>
                <a:lnTo>
                  <a:pt x="6625559" y="318316"/>
                </a:lnTo>
                <a:lnTo>
                  <a:pt x="6625559" y="443726"/>
                </a:lnTo>
                <a:lnTo>
                  <a:pt x="7309042" y="443726"/>
                </a:lnTo>
                <a:lnTo>
                  <a:pt x="7309042" y="0"/>
                </a:lnTo>
                <a:lnTo>
                  <a:pt x="7873042" y="0"/>
                </a:lnTo>
                <a:lnTo>
                  <a:pt x="7873042" y="1162379"/>
                </a:lnTo>
                <a:lnTo>
                  <a:pt x="7873043" y="1162379"/>
                </a:lnTo>
                <a:lnTo>
                  <a:pt x="7873043" y="162266"/>
                </a:lnTo>
                <a:lnTo>
                  <a:pt x="8437044" y="162266"/>
                </a:lnTo>
                <a:lnTo>
                  <a:pt x="8437044" y="1162379"/>
                </a:lnTo>
                <a:lnTo>
                  <a:pt x="8438142" y="1162379"/>
                </a:lnTo>
                <a:lnTo>
                  <a:pt x="8438142" y="945159"/>
                </a:lnTo>
                <a:lnTo>
                  <a:pt x="9002143" y="945159"/>
                </a:lnTo>
                <a:lnTo>
                  <a:pt x="9002143" y="830444"/>
                </a:lnTo>
                <a:lnTo>
                  <a:pt x="9566144" y="830444"/>
                </a:lnTo>
                <a:lnTo>
                  <a:pt x="9566144" y="424758"/>
                </a:lnTo>
                <a:lnTo>
                  <a:pt x="10130144" y="424758"/>
                </a:lnTo>
                <a:lnTo>
                  <a:pt x="10130144" y="901588"/>
                </a:lnTo>
                <a:lnTo>
                  <a:pt x="11161070" y="901588"/>
                </a:lnTo>
                <a:lnTo>
                  <a:pt x="11161070" y="460805"/>
                </a:lnTo>
                <a:lnTo>
                  <a:pt x="12191993" y="460805"/>
                </a:lnTo>
                <a:lnTo>
                  <a:pt x="12191993" y="1162379"/>
                </a:lnTo>
                <a:lnTo>
                  <a:pt x="12191999" y="1162379"/>
                </a:lnTo>
                <a:lnTo>
                  <a:pt x="12191999" y="1918357"/>
                </a:lnTo>
                <a:lnTo>
                  <a:pt x="0" y="1918357"/>
                </a:lnTo>
                <a:lnTo>
                  <a:pt x="0" y="1284749"/>
                </a:lnTo>
                <a:lnTo>
                  <a:pt x="0" y="1162379"/>
                </a:lnTo>
                <a:close/>
              </a:path>
            </a:pathLst>
          </a:custGeom>
          <a:solidFill>
            <a:schemeClr val="accent2">
              <a:lumMod val="75000"/>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9" name="任意多边形: 形状 88"/>
          <p:cNvSpPr/>
          <p:nvPr userDrawn="1">
            <p:custDataLst>
              <p:tags r:id="rId5"/>
            </p:custDataLst>
          </p:nvPr>
        </p:nvSpPr>
        <p:spPr>
          <a:xfrm>
            <a:off x="0" y="1"/>
            <a:ext cx="2673192" cy="2042699"/>
          </a:xfrm>
          <a:custGeom>
            <a:avLst/>
            <a:gdLst>
              <a:gd name="connsiteX0" fmla="*/ 0 w 2673192"/>
              <a:gd name="connsiteY0" fmla="*/ 0 h 2042699"/>
              <a:gd name="connsiteX1" fmla="*/ 2673192 w 2673192"/>
              <a:gd name="connsiteY1" fmla="*/ 0 h 2042699"/>
              <a:gd name="connsiteX2" fmla="*/ 2664321 w 2673192"/>
              <a:gd name="connsiteY2" fmla="*/ 175669 h 2042699"/>
              <a:gd name="connsiteX3" fmla="*/ 595394 w 2673192"/>
              <a:gd name="connsiteY3" fmla="*/ 2042699 h 2042699"/>
              <a:gd name="connsiteX4" fmla="*/ 176269 w 2673192"/>
              <a:gd name="connsiteY4" fmla="*/ 2000448 h 2042699"/>
              <a:gd name="connsiteX5" fmla="*/ 0 w 2673192"/>
              <a:gd name="connsiteY5" fmla="*/ 1955124 h 204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3192" h="2042699">
                <a:moveTo>
                  <a:pt x="0" y="0"/>
                </a:moveTo>
                <a:lnTo>
                  <a:pt x="2673192" y="0"/>
                </a:lnTo>
                <a:lnTo>
                  <a:pt x="2664321" y="175669"/>
                </a:lnTo>
                <a:cubicBezTo>
                  <a:pt x="2557822" y="1224352"/>
                  <a:pt x="1672176" y="2042699"/>
                  <a:pt x="595394" y="2042699"/>
                </a:cubicBezTo>
                <a:cubicBezTo>
                  <a:pt x="451823" y="2042699"/>
                  <a:pt x="311651" y="2028151"/>
                  <a:pt x="176269" y="2000448"/>
                </a:cubicBezTo>
                <a:lnTo>
                  <a:pt x="0" y="1955124"/>
                </a:lnTo>
                <a:close/>
              </a:path>
            </a:pathLst>
          </a:custGeom>
          <a:solidFill>
            <a:schemeClr val="accent2">
              <a:lumMod val="60000"/>
              <a:lumOff val="40000"/>
            </a:schemeClr>
          </a:solidFill>
          <a:ln>
            <a:noFill/>
          </a:ln>
          <a:effectLst>
            <a:outerShdw blurRad="190500" sx="102000" sy="102000" algn="ctr" rotWithShape="0">
              <a:schemeClr val="accent1">
                <a:lumMod val="50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0" name="任意多边形: 形状 89"/>
          <p:cNvSpPr/>
          <p:nvPr userDrawn="1">
            <p:custDataLst>
              <p:tags r:id="rId6"/>
            </p:custDataLst>
          </p:nvPr>
        </p:nvSpPr>
        <p:spPr>
          <a:xfrm>
            <a:off x="0" y="1"/>
            <a:ext cx="1960110" cy="1329617"/>
          </a:xfrm>
          <a:custGeom>
            <a:avLst/>
            <a:gdLst>
              <a:gd name="connsiteX0" fmla="*/ 0 w 1960110"/>
              <a:gd name="connsiteY0" fmla="*/ 0 h 1329617"/>
              <a:gd name="connsiteX1" fmla="*/ 1960110 w 1960110"/>
              <a:gd name="connsiteY1" fmla="*/ 0 h 1329617"/>
              <a:gd name="connsiteX2" fmla="*/ 1954921 w 1960110"/>
              <a:gd name="connsiteY2" fmla="*/ 102759 h 1329617"/>
              <a:gd name="connsiteX3" fmla="*/ 595393 w 1960110"/>
              <a:gd name="connsiteY3" fmla="*/ 1329617 h 1329617"/>
              <a:gd name="connsiteX4" fmla="*/ 63457 w 1960110"/>
              <a:gd name="connsiteY4" fmla="*/ 1222224 h 1329617"/>
              <a:gd name="connsiteX5" fmla="*/ 0 w 1960110"/>
              <a:gd name="connsiteY5" fmla="*/ 1191655 h 132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110" h="1329617">
                <a:moveTo>
                  <a:pt x="0" y="0"/>
                </a:moveTo>
                <a:lnTo>
                  <a:pt x="1960110" y="0"/>
                </a:lnTo>
                <a:lnTo>
                  <a:pt x="1954921" y="102759"/>
                </a:lnTo>
                <a:cubicBezTo>
                  <a:pt x="1884938" y="791867"/>
                  <a:pt x="1302965" y="1329617"/>
                  <a:pt x="595393" y="1329617"/>
                </a:cubicBezTo>
                <a:cubicBezTo>
                  <a:pt x="406707" y="1329617"/>
                  <a:pt x="226953" y="1291377"/>
                  <a:pt x="63457" y="1222224"/>
                </a:cubicBezTo>
                <a:lnTo>
                  <a:pt x="0" y="1191655"/>
                </a:lnTo>
                <a:close/>
              </a:path>
            </a:pathLst>
          </a:custGeom>
          <a:solidFill>
            <a:schemeClr val="accent2">
              <a:lumMod val="40000"/>
              <a:lumOff val="60000"/>
            </a:schemeClr>
          </a:solidFill>
          <a:ln>
            <a:noFill/>
          </a:ln>
          <a:effectLst>
            <a:outerShdw blurRad="190500" sx="102000" sy="102000" algn="ctr" rotWithShape="0">
              <a:schemeClr val="accent1">
                <a:lumMod val="50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4" name="加号 43"/>
          <p:cNvSpPr/>
          <p:nvPr userDrawn="1">
            <p:custDataLst>
              <p:tags r:id="rId7"/>
            </p:custDataLst>
          </p:nvPr>
        </p:nvSpPr>
        <p:spPr>
          <a:xfrm>
            <a:off x="1424612" y="4815301"/>
            <a:ext cx="737007" cy="737007"/>
          </a:xfrm>
          <a:prstGeom prst="mathPlus">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加号 92"/>
          <p:cNvSpPr/>
          <p:nvPr userDrawn="1">
            <p:custDataLst>
              <p:tags r:id="rId8"/>
            </p:custDataLst>
          </p:nvPr>
        </p:nvSpPr>
        <p:spPr>
          <a:xfrm>
            <a:off x="8922954" y="1190189"/>
            <a:ext cx="737007" cy="737007"/>
          </a:xfrm>
          <a:prstGeom prst="mathPlus">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p:cNvSpPr/>
          <p:nvPr userDrawn="1">
            <p:custDataLst>
              <p:tags r:id="rId9"/>
            </p:custDataLst>
          </p:nvPr>
        </p:nvSpPr>
        <p:spPr>
          <a:xfrm>
            <a:off x="1242695" y="3411855"/>
            <a:ext cx="202565" cy="202565"/>
          </a:xfrm>
          <a:prstGeom prst="ellipse">
            <a:avLst/>
          </a:prstGeom>
          <a:solidFill>
            <a:srgbClr val="FFFFFF">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署名占位符 10"/>
          <p:cNvSpPr>
            <a:spLocks noGrp="1"/>
          </p:cNvSpPr>
          <p:nvPr>
            <p:ph type="body" sz="quarter" idx="17" hasCustomPrompt="1"/>
            <p:custDataLst>
              <p:tags r:id="rId10"/>
            </p:custDataLst>
          </p:nvPr>
        </p:nvSpPr>
        <p:spPr>
          <a:xfrm>
            <a:off x="4101465" y="4271010"/>
            <a:ext cx="3990340" cy="574675"/>
          </a:xfrm>
          <a:prstGeom prst="roundRect">
            <a:avLst>
              <a:gd name="adj" fmla="val 50000"/>
            </a:avLst>
          </a:prstGeom>
          <a:solidFill>
            <a:srgbClr val="FFFFFF"/>
          </a:solidFill>
        </p:spPr>
        <p:txBody>
          <a:bodyPr wrap="square" anchor="ctr" anchorCtr="0">
            <a:normAutofit/>
          </a:bodyPr>
          <a:lstStyle>
            <a:lvl1pPr marL="0" indent="0" algn="ctr">
              <a:lnSpc>
                <a:spcPct val="100000"/>
              </a:lnSpc>
              <a:buNone/>
              <a:defRPr sz="1600" b="1">
                <a:solidFill>
                  <a:schemeClr val="accent1"/>
                </a:solidFill>
              </a:defRPr>
            </a:lvl1pPr>
          </a:lstStyle>
          <a:p>
            <a:pPr lvl="0"/>
            <a:r>
              <a:rPr lang="zh-CN" altLang="en-US" dirty="0"/>
              <a:t>署名</a:t>
            </a:r>
            <a:endParaRPr lang="zh-CN" altLang="en-US" dirty="0"/>
          </a:p>
        </p:txBody>
      </p:sp>
      <p:sp>
        <p:nvSpPr>
          <p:cNvPr id="5" name="任意多边形: 形状 4"/>
          <p:cNvSpPr/>
          <p:nvPr userDrawn="1">
            <p:custDataLst>
              <p:tags r:id="rId11"/>
            </p:custDataLst>
          </p:nvPr>
        </p:nvSpPr>
        <p:spPr>
          <a:xfrm>
            <a:off x="10408578" y="906353"/>
            <a:ext cx="1783309" cy="1710969"/>
          </a:xfrm>
          <a:custGeom>
            <a:avLst/>
            <a:gdLst>
              <a:gd name="connsiteX0" fmla="*/ 1783309 w 1783309"/>
              <a:gd name="connsiteY0" fmla="*/ 0 h 1710969"/>
              <a:gd name="connsiteX1" fmla="*/ 1783138 w 1783309"/>
              <a:gd name="connsiteY1" fmla="*/ 242741 h 1710969"/>
              <a:gd name="connsiteX2" fmla="*/ 151081 w 1783309"/>
              <a:gd name="connsiteY2" fmla="*/ 1688087 h 1710969"/>
              <a:gd name="connsiteX3" fmla="*/ 22802 w 1783309"/>
              <a:gd name="connsiteY3" fmla="*/ 1680395 h 1710969"/>
              <a:gd name="connsiteX4" fmla="*/ 30676 w 1783309"/>
              <a:gd name="connsiteY4" fmla="*/ 1552128 h 1710969"/>
              <a:gd name="connsiteX5" fmla="*/ 1783309 w 1783309"/>
              <a:gd name="connsiteY5" fmla="*/ 0 h 171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3309" h="1710969">
                <a:moveTo>
                  <a:pt x="1783309" y="0"/>
                </a:moveTo>
                <a:lnTo>
                  <a:pt x="1783138" y="242741"/>
                </a:lnTo>
                <a:lnTo>
                  <a:pt x="151081" y="1688087"/>
                </a:lnTo>
                <a:cubicBezTo>
                  <a:pt x="113484" y="1721383"/>
                  <a:pt x="56051" y="1717939"/>
                  <a:pt x="22802" y="1680395"/>
                </a:cubicBezTo>
                <a:cubicBezTo>
                  <a:pt x="-10446" y="1642851"/>
                  <a:pt x="-6921" y="1585424"/>
                  <a:pt x="30676" y="1552128"/>
                </a:cubicBezTo>
                <a:lnTo>
                  <a:pt x="1783309" y="0"/>
                </a:lnTo>
                <a:close/>
              </a:path>
            </a:pathLst>
          </a:cu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8" name="任意多边形: 形状 7"/>
          <p:cNvSpPr/>
          <p:nvPr userDrawn="1">
            <p:custDataLst>
              <p:tags r:id="rId12"/>
            </p:custDataLst>
          </p:nvPr>
        </p:nvSpPr>
        <p:spPr>
          <a:xfrm>
            <a:off x="202" y="3626862"/>
            <a:ext cx="1186226" cy="1182195"/>
          </a:xfrm>
          <a:custGeom>
            <a:avLst/>
            <a:gdLst>
              <a:gd name="connsiteX0" fmla="*/ 1100916 w 1186226"/>
              <a:gd name="connsiteY0" fmla="*/ 164 h 1182195"/>
              <a:gd name="connsiteX1" fmla="*/ 1163428 w 1186226"/>
              <a:gd name="connsiteY1" fmla="*/ 30571 h 1182195"/>
              <a:gd name="connsiteX2" fmla="*/ 1155540 w 1186226"/>
              <a:gd name="connsiteY2" fmla="*/ 158852 h 1182195"/>
              <a:gd name="connsiteX3" fmla="*/ 0 w 1186226"/>
              <a:gd name="connsiteY3" fmla="*/ 1182195 h 1182195"/>
              <a:gd name="connsiteX4" fmla="*/ 198 w 1186226"/>
              <a:gd name="connsiteY4" fmla="*/ 939430 h 1182195"/>
              <a:gd name="connsiteX5" fmla="*/ 1035135 w 1186226"/>
              <a:gd name="connsiteY5" fmla="*/ 22893 h 1182195"/>
              <a:gd name="connsiteX6" fmla="*/ 1100916 w 1186226"/>
              <a:gd name="connsiteY6" fmla="*/ 164 h 118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6226" h="1182195">
                <a:moveTo>
                  <a:pt x="1100916" y="164"/>
                </a:moveTo>
                <a:cubicBezTo>
                  <a:pt x="1124132" y="1553"/>
                  <a:pt x="1146804" y="11799"/>
                  <a:pt x="1163428" y="30571"/>
                </a:cubicBezTo>
                <a:cubicBezTo>
                  <a:pt x="1196677" y="68115"/>
                  <a:pt x="1193145" y="125548"/>
                  <a:pt x="1155540" y="158852"/>
                </a:cubicBezTo>
                <a:lnTo>
                  <a:pt x="0" y="1182195"/>
                </a:lnTo>
                <a:lnTo>
                  <a:pt x="198" y="939430"/>
                </a:lnTo>
                <a:lnTo>
                  <a:pt x="1035135" y="22893"/>
                </a:lnTo>
                <a:cubicBezTo>
                  <a:pt x="1053937" y="6241"/>
                  <a:pt x="1077699" y="-1225"/>
                  <a:pt x="1100916" y="164"/>
                </a:cubicBezTo>
                <a:close/>
              </a:path>
            </a:pathLst>
          </a:custGeom>
          <a:solidFill>
            <a:srgbClr val="FFFFFF">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4" name="标题 3"/>
          <p:cNvSpPr>
            <a:spLocks noGrp="1"/>
          </p:cNvSpPr>
          <p:nvPr>
            <p:ph type="ctrTitle"/>
            <p:custDataLst>
              <p:tags r:id="rId13"/>
            </p:custDataLst>
          </p:nvPr>
        </p:nvSpPr>
        <p:spPr>
          <a:xfrm>
            <a:off x="1249045" y="633095"/>
            <a:ext cx="9693910" cy="2498090"/>
          </a:xfrm>
        </p:spPr>
        <p:txBody>
          <a:bodyPr wrap="square" anchor="b">
            <a:normAutofit/>
          </a:bodyPr>
          <a:lstStyle>
            <a:lvl1pPr algn="ctr">
              <a:lnSpc>
                <a:spcPct val="100000"/>
              </a:lnSpc>
              <a:defRPr sz="6000">
                <a:solidFill>
                  <a:srgbClr val="FFFFFF"/>
                </a:solidFill>
                <a:latin typeface="+mj-ea"/>
                <a:ea typeface="+mj-ea"/>
              </a:defRPr>
            </a:lvl1pPr>
          </a:lstStyle>
          <a:p>
            <a:r>
              <a:rPr lang="zh-CN" altLang="en-US" dirty="0"/>
              <a:t>单击此处编辑母版标题样式</a:t>
            </a:r>
            <a:endParaRPr lang="zh-CN" altLang="en-US" dirty="0"/>
          </a:p>
        </p:txBody>
      </p:sp>
      <p:sp>
        <p:nvSpPr>
          <p:cNvPr id="6" name="副标题 5"/>
          <p:cNvSpPr>
            <a:spLocks noGrp="1"/>
          </p:cNvSpPr>
          <p:nvPr>
            <p:ph type="subTitle" idx="1" hasCustomPrompt="1"/>
            <p:custDataLst>
              <p:tags r:id="rId14"/>
            </p:custDataLst>
          </p:nvPr>
        </p:nvSpPr>
        <p:spPr>
          <a:xfrm>
            <a:off x="1249045" y="3446780"/>
            <a:ext cx="9693910" cy="612775"/>
          </a:xfrm>
        </p:spPr>
        <p:txBody>
          <a:bodyPr wrap="square">
            <a:normAutofit/>
          </a:bodyPr>
          <a:lstStyle>
            <a:lvl1pPr marL="0" indent="0" algn="ctr">
              <a:lnSpc>
                <a:spcPct val="100000"/>
              </a:lnSpc>
              <a:buNone/>
              <a:defRPr sz="24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8" name="标题 1"/>
          <p:cNvSpPr>
            <a:spLocks noGrp="1"/>
          </p:cNvSpPr>
          <p:nvPr>
            <p:ph type="title"/>
            <p:custDataLst>
              <p:tags r:id="rId2"/>
            </p:custDataLst>
          </p:nvPr>
        </p:nvSpPr>
        <p:spPr/>
        <p:txBody>
          <a:bodyPr/>
          <a:lstStyle>
            <a:lvl1pPr>
              <a:defRPr b="1">
                <a:solidFill>
                  <a:schemeClr val="accent1"/>
                </a:solidFill>
              </a:defRPr>
            </a:lvl1pPr>
          </a:lstStyle>
          <a:p>
            <a:r>
              <a:rPr lang="zh-CN" altLang="en-US"/>
              <a:t>单击此处编辑母版标题样式</a:t>
            </a:r>
            <a:endParaRPr lang="zh-CN" altLang="en-US"/>
          </a:p>
        </p:txBody>
      </p:sp>
      <p:sp>
        <p:nvSpPr>
          <p:cNvPr id="2" name="内容占位符 2"/>
          <p:cNvSpPr>
            <a:spLocks noGrp="1"/>
          </p:cNvSpPr>
          <p:nvPr>
            <p:ph idx="1"/>
            <p:custDataLst>
              <p:tags r:id="rId3"/>
            </p:custDataLst>
          </p:nvPr>
        </p:nvSpPr>
        <p:spPr>
          <a:xfrm>
            <a:off x="695960" y="1301749"/>
            <a:ext cx="10800000" cy="4873625"/>
          </a:xfrm>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showMasterSp="0">
  <p:cSld name="目录">
    <p:spTree>
      <p:nvGrpSpPr>
        <p:cNvPr id="1" name=""/>
        <p:cNvGrpSpPr/>
        <p:nvPr/>
      </p:nvGrpSpPr>
      <p:grpSpPr>
        <a:xfrm>
          <a:off x="0" y="0"/>
          <a:ext cx="0" cy="0"/>
          <a:chOff x="0" y="0"/>
          <a:chExt cx="0" cy="0"/>
        </a:xfrm>
      </p:grpSpPr>
      <p:sp>
        <p:nvSpPr>
          <p:cNvPr id="36" name="矩形: 圆角 35"/>
          <p:cNvSpPr/>
          <p:nvPr>
            <p:custDataLst>
              <p:tags r:id="rId2"/>
            </p:custDataLst>
          </p:nvPr>
        </p:nvSpPr>
        <p:spPr>
          <a:xfrm>
            <a:off x="0" y="0"/>
            <a:ext cx="12192000" cy="1943735"/>
          </a:xfrm>
          <a:prstGeom prst="roundRect">
            <a:avLst>
              <a:gd name="adj" fmla="val 0"/>
            </a:avLst>
          </a:prstGeom>
          <a:gradFill flip="none" rotWithShape="1">
            <a:gsLst>
              <a:gs pos="0">
                <a:schemeClr val="accent1"/>
              </a:gs>
              <a:gs pos="77000">
                <a:schemeClr val="accent2">
                  <a:lumMod val="70000"/>
                  <a:lumOff val="30000"/>
                </a:schemeClr>
              </a:gs>
            </a:gsLst>
            <a:lin ang="108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形状 47"/>
          <p:cNvSpPr/>
          <p:nvPr>
            <p:custDataLst>
              <p:tags r:id="rId3"/>
            </p:custDataLst>
          </p:nvPr>
        </p:nvSpPr>
        <p:spPr>
          <a:xfrm>
            <a:off x="0" y="473075"/>
            <a:ext cx="12192000" cy="1470025"/>
          </a:xfrm>
          <a:custGeom>
            <a:avLst/>
            <a:gdLst>
              <a:gd name="connsiteX0" fmla="*/ 3932014 w 12191999"/>
              <a:gd name="connsiteY0" fmla="*/ 1149270 h 1918357"/>
              <a:gd name="connsiteX1" fmla="*/ 3932014 w 12191999"/>
              <a:gd name="connsiteY1" fmla="*/ 1466618 h 1918357"/>
              <a:gd name="connsiteX2" fmla="*/ 4159154 w 12191999"/>
              <a:gd name="connsiteY2" fmla="*/ 1466618 h 1918357"/>
              <a:gd name="connsiteX3" fmla="*/ 4159154 w 12191999"/>
              <a:gd name="connsiteY3" fmla="*/ 1149270 h 1918357"/>
              <a:gd name="connsiteX4" fmla="*/ 11546651 w 12191999"/>
              <a:gd name="connsiteY4" fmla="*/ 711781 h 1918357"/>
              <a:gd name="connsiteX5" fmla="*/ 11546651 w 12191999"/>
              <a:gd name="connsiteY5" fmla="*/ 1029129 h 1918357"/>
              <a:gd name="connsiteX6" fmla="*/ 11773791 w 12191999"/>
              <a:gd name="connsiteY6" fmla="*/ 1029129 h 1918357"/>
              <a:gd name="connsiteX7" fmla="*/ 11773791 w 12191999"/>
              <a:gd name="connsiteY7" fmla="*/ 711781 h 1918357"/>
              <a:gd name="connsiteX8" fmla="*/ 7991141 w 12191999"/>
              <a:gd name="connsiteY8" fmla="*/ 553107 h 1918357"/>
              <a:gd name="connsiteX9" fmla="*/ 7991141 w 12191999"/>
              <a:gd name="connsiteY9" fmla="*/ 870455 h 1918357"/>
              <a:gd name="connsiteX10" fmla="*/ 8218281 w 12191999"/>
              <a:gd name="connsiteY10" fmla="*/ 870455 h 1918357"/>
              <a:gd name="connsiteX11" fmla="*/ 8218281 w 12191999"/>
              <a:gd name="connsiteY11" fmla="*/ 553107 h 1918357"/>
              <a:gd name="connsiteX12" fmla="*/ 3938786 w 12191999"/>
              <a:gd name="connsiteY12" fmla="*/ 553107 h 1918357"/>
              <a:gd name="connsiteX13" fmla="*/ 3938786 w 12191999"/>
              <a:gd name="connsiteY13" fmla="*/ 870455 h 1918357"/>
              <a:gd name="connsiteX14" fmla="*/ 4165926 w 12191999"/>
              <a:gd name="connsiteY14" fmla="*/ 870455 h 1918357"/>
              <a:gd name="connsiteX15" fmla="*/ 4165926 w 12191999"/>
              <a:gd name="connsiteY15" fmla="*/ 553107 h 1918357"/>
              <a:gd name="connsiteX16" fmla="*/ 152612 w 12191999"/>
              <a:gd name="connsiteY16" fmla="*/ 331665 h 1918357"/>
              <a:gd name="connsiteX17" fmla="*/ 152612 w 12191999"/>
              <a:gd name="connsiteY17" fmla="*/ 649013 h 1918357"/>
              <a:gd name="connsiteX18" fmla="*/ 379752 w 12191999"/>
              <a:gd name="connsiteY18" fmla="*/ 649013 h 1918357"/>
              <a:gd name="connsiteX19" fmla="*/ 379752 w 12191999"/>
              <a:gd name="connsiteY19" fmla="*/ 331665 h 1918357"/>
              <a:gd name="connsiteX20" fmla="*/ 0 w 12191999"/>
              <a:gd name="connsiteY20" fmla="*/ 0 h 1918357"/>
              <a:gd name="connsiteX21" fmla="*/ 564000 w 12191999"/>
              <a:gd name="connsiteY21" fmla="*/ 0 h 1918357"/>
              <a:gd name="connsiteX22" fmla="*/ 564000 w 12191999"/>
              <a:gd name="connsiteY22" fmla="*/ 884999 h 1918357"/>
              <a:gd name="connsiteX23" fmla="*/ 1128002 w 12191999"/>
              <a:gd name="connsiteY23" fmla="*/ 884999 h 1918357"/>
              <a:gd name="connsiteX24" fmla="*/ 1128002 w 12191999"/>
              <a:gd name="connsiteY24" fmla="*/ 664821 h 1918357"/>
              <a:gd name="connsiteX25" fmla="*/ 1692002 w 12191999"/>
              <a:gd name="connsiteY25" fmla="*/ 664821 h 1918357"/>
              <a:gd name="connsiteX26" fmla="*/ 1692002 w 12191999"/>
              <a:gd name="connsiteY26" fmla="*/ 444644 h 1918357"/>
              <a:gd name="connsiteX27" fmla="*/ 2904131 w 12191999"/>
              <a:gd name="connsiteY27" fmla="*/ 444644 h 1918357"/>
              <a:gd name="connsiteX28" fmla="*/ 2904131 w 12191999"/>
              <a:gd name="connsiteY28" fmla="*/ 773581 h 1918357"/>
              <a:gd name="connsiteX29" fmla="*/ 3568929 w 12191999"/>
              <a:gd name="connsiteY29" fmla="*/ 773581 h 1918357"/>
              <a:gd name="connsiteX30" fmla="*/ 3568929 w 12191999"/>
              <a:gd name="connsiteY30" fmla="*/ 54502 h 1918357"/>
              <a:gd name="connsiteX31" fmla="*/ 4636515 w 12191999"/>
              <a:gd name="connsiteY31" fmla="*/ 326401 h 1918357"/>
              <a:gd name="connsiteX32" fmla="*/ 4636515 w 12191999"/>
              <a:gd name="connsiteY32" fmla="*/ 538492 h 1918357"/>
              <a:gd name="connsiteX33" fmla="*/ 5301312 w 12191999"/>
              <a:gd name="connsiteY33" fmla="*/ 538492 h 1918357"/>
              <a:gd name="connsiteX34" fmla="*/ 5301312 w 12191999"/>
              <a:gd name="connsiteY34" fmla="*/ 664823 h 1918357"/>
              <a:gd name="connsiteX35" fmla="*/ 5960761 w 12191999"/>
              <a:gd name="connsiteY35" fmla="*/ 664823 h 1918357"/>
              <a:gd name="connsiteX36" fmla="*/ 5960761 w 12191999"/>
              <a:gd name="connsiteY36" fmla="*/ 318316 h 1918357"/>
              <a:gd name="connsiteX37" fmla="*/ 6625559 w 12191999"/>
              <a:gd name="connsiteY37" fmla="*/ 318316 h 1918357"/>
              <a:gd name="connsiteX38" fmla="*/ 6625559 w 12191999"/>
              <a:gd name="connsiteY38" fmla="*/ 443726 h 1918357"/>
              <a:gd name="connsiteX39" fmla="*/ 7309042 w 12191999"/>
              <a:gd name="connsiteY39" fmla="*/ 443726 h 1918357"/>
              <a:gd name="connsiteX40" fmla="*/ 7309042 w 12191999"/>
              <a:gd name="connsiteY40" fmla="*/ 0 h 1918357"/>
              <a:gd name="connsiteX41" fmla="*/ 7873042 w 12191999"/>
              <a:gd name="connsiteY41" fmla="*/ 0 h 1918357"/>
              <a:gd name="connsiteX42" fmla="*/ 7873042 w 12191999"/>
              <a:gd name="connsiteY42" fmla="*/ 1162379 h 1918357"/>
              <a:gd name="connsiteX43" fmla="*/ 7873043 w 12191999"/>
              <a:gd name="connsiteY43" fmla="*/ 1162379 h 1918357"/>
              <a:gd name="connsiteX44" fmla="*/ 7873043 w 12191999"/>
              <a:gd name="connsiteY44" fmla="*/ 162266 h 1918357"/>
              <a:gd name="connsiteX45" fmla="*/ 8437044 w 12191999"/>
              <a:gd name="connsiteY45" fmla="*/ 162266 h 1918357"/>
              <a:gd name="connsiteX46" fmla="*/ 8437044 w 12191999"/>
              <a:gd name="connsiteY46" fmla="*/ 1162379 h 1918357"/>
              <a:gd name="connsiteX47" fmla="*/ 8438142 w 12191999"/>
              <a:gd name="connsiteY47" fmla="*/ 1162379 h 1918357"/>
              <a:gd name="connsiteX48" fmla="*/ 8438142 w 12191999"/>
              <a:gd name="connsiteY48" fmla="*/ 945159 h 1918357"/>
              <a:gd name="connsiteX49" fmla="*/ 9002143 w 12191999"/>
              <a:gd name="connsiteY49" fmla="*/ 945159 h 1918357"/>
              <a:gd name="connsiteX50" fmla="*/ 9002143 w 12191999"/>
              <a:gd name="connsiteY50" fmla="*/ 830444 h 1918357"/>
              <a:gd name="connsiteX51" fmla="*/ 9566144 w 12191999"/>
              <a:gd name="connsiteY51" fmla="*/ 830444 h 1918357"/>
              <a:gd name="connsiteX52" fmla="*/ 9566144 w 12191999"/>
              <a:gd name="connsiteY52" fmla="*/ 424758 h 1918357"/>
              <a:gd name="connsiteX53" fmla="*/ 10130144 w 12191999"/>
              <a:gd name="connsiteY53" fmla="*/ 424758 h 1918357"/>
              <a:gd name="connsiteX54" fmla="*/ 10130144 w 12191999"/>
              <a:gd name="connsiteY54" fmla="*/ 901588 h 1918357"/>
              <a:gd name="connsiteX55" fmla="*/ 11161070 w 12191999"/>
              <a:gd name="connsiteY55" fmla="*/ 901588 h 1918357"/>
              <a:gd name="connsiteX56" fmla="*/ 11161070 w 12191999"/>
              <a:gd name="connsiteY56" fmla="*/ 460805 h 1918357"/>
              <a:gd name="connsiteX57" fmla="*/ 12191993 w 12191999"/>
              <a:gd name="connsiteY57" fmla="*/ 460805 h 1918357"/>
              <a:gd name="connsiteX58" fmla="*/ 12191993 w 12191999"/>
              <a:gd name="connsiteY58" fmla="*/ 1162379 h 1918357"/>
              <a:gd name="connsiteX59" fmla="*/ 12191999 w 12191999"/>
              <a:gd name="connsiteY59" fmla="*/ 1162379 h 1918357"/>
              <a:gd name="connsiteX60" fmla="*/ 12191999 w 12191999"/>
              <a:gd name="connsiteY60" fmla="*/ 1918357 h 1918357"/>
              <a:gd name="connsiteX61" fmla="*/ 0 w 12191999"/>
              <a:gd name="connsiteY61" fmla="*/ 1918357 h 1918357"/>
              <a:gd name="connsiteX62" fmla="*/ 0 w 12191999"/>
              <a:gd name="connsiteY62" fmla="*/ 1284749 h 1918357"/>
              <a:gd name="connsiteX63" fmla="*/ 0 w 12191999"/>
              <a:gd name="connsiteY63" fmla="*/ 1162379 h 191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2191999" h="1918357">
                <a:moveTo>
                  <a:pt x="3932014" y="1149270"/>
                </a:moveTo>
                <a:lnTo>
                  <a:pt x="3932014" y="1466618"/>
                </a:lnTo>
                <a:lnTo>
                  <a:pt x="4159154" y="1466618"/>
                </a:lnTo>
                <a:lnTo>
                  <a:pt x="4159154" y="1149270"/>
                </a:lnTo>
                <a:close/>
                <a:moveTo>
                  <a:pt x="11546651" y="711781"/>
                </a:moveTo>
                <a:lnTo>
                  <a:pt x="11546651" y="1029129"/>
                </a:lnTo>
                <a:lnTo>
                  <a:pt x="11773791" y="1029129"/>
                </a:lnTo>
                <a:lnTo>
                  <a:pt x="11773791" y="711781"/>
                </a:lnTo>
                <a:close/>
                <a:moveTo>
                  <a:pt x="7991141" y="553107"/>
                </a:moveTo>
                <a:lnTo>
                  <a:pt x="7991141" y="870455"/>
                </a:lnTo>
                <a:lnTo>
                  <a:pt x="8218281" y="870455"/>
                </a:lnTo>
                <a:lnTo>
                  <a:pt x="8218281" y="553107"/>
                </a:lnTo>
                <a:close/>
                <a:moveTo>
                  <a:pt x="3938786" y="553107"/>
                </a:moveTo>
                <a:lnTo>
                  <a:pt x="3938786" y="870455"/>
                </a:lnTo>
                <a:lnTo>
                  <a:pt x="4165926" y="870455"/>
                </a:lnTo>
                <a:lnTo>
                  <a:pt x="4165926" y="553107"/>
                </a:lnTo>
                <a:close/>
                <a:moveTo>
                  <a:pt x="152612" y="331665"/>
                </a:moveTo>
                <a:lnTo>
                  <a:pt x="152612" y="649013"/>
                </a:lnTo>
                <a:lnTo>
                  <a:pt x="379752" y="649013"/>
                </a:lnTo>
                <a:lnTo>
                  <a:pt x="379752" y="331665"/>
                </a:lnTo>
                <a:close/>
                <a:moveTo>
                  <a:pt x="0" y="0"/>
                </a:moveTo>
                <a:lnTo>
                  <a:pt x="564000" y="0"/>
                </a:lnTo>
                <a:lnTo>
                  <a:pt x="564000" y="884999"/>
                </a:lnTo>
                <a:lnTo>
                  <a:pt x="1128002" y="884999"/>
                </a:lnTo>
                <a:lnTo>
                  <a:pt x="1128002" y="664821"/>
                </a:lnTo>
                <a:lnTo>
                  <a:pt x="1692002" y="664821"/>
                </a:lnTo>
                <a:lnTo>
                  <a:pt x="1692002" y="444644"/>
                </a:lnTo>
                <a:lnTo>
                  <a:pt x="2904131" y="444644"/>
                </a:lnTo>
                <a:lnTo>
                  <a:pt x="2904131" y="773581"/>
                </a:lnTo>
                <a:lnTo>
                  <a:pt x="3568929" y="773581"/>
                </a:lnTo>
                <a:lnTo>
                  <a:pt x="3568929" y="54502"/>
                </a:lnTo>
                <a:lnTo>
                  <a:pt x="4636515" y="326401"/>
                </a:lnTo>
                <a:lnTo>
                  <a:pt x="4636515" y="538492"/>
                </a:lnTo>
                <a:lnTo>
                  <a:pt x="5301312" y="538492"/>
                </a:lnTo>
                <a:lnTo>
                  <a:pt x="5301312" y="664823"/>
                </a:lnTo>
                <a:lnTo>
                  <a:pt x="5960761" y="664823"/>
                </a:lnTo>
                <a:lnTo>
                  <a:pt x="5960761" y="318316"/>
                </a:lnTo>
                <a:lnTo>
                  <a:pt x="6625559" y="318316"/>
                </a:lnTo>
                <a:lnTo>
                  <a:pt x="6625559" y="443726"/>
                </a:lnTo>
                <a:lnTo>
                  <a:pt x="7309042" y="443726"/>
                </a:lnTo>
                <a:lnTo>
                  <a:pt x="7309042" y="0"/>
                </a:lnTo>
                <a:lnTo>
                  <a:pt x="7873042" y="0"/>
                </a:lnTo>
                <a:lnTo>
                  <a:pt x="7873042" y="1162379"/>
                </a:lnTo>
                <a:lnTo>
                  <a:pt x="7873043" y="1162379"/>
                </a:lnTo>
                <a:lnTo>
                  <a:pt x="7873043" y="162266"/>
                </a:lnTo>
                <a:lnTo>
                  <a:pt x="8437044" y="162266"/>
                </a:lnTo>
                <a:lnTo>
                  <a:pt x="8437044" y="1162379"/>
                </a:lnTo>
                <a:lnTo>
                  <a:pt x="8438142" y="1162379"/>
                </a:lnTo>
                <a:lnTo>
                  <a:pt x="8438142" y="945159"/>
                </a:lnTo>
                <a:lnTo>
                  <a:pt x="9002143" y="945159"/>
                </a:lnTo>
                <a:lnTo>
                  <a:pt x="9002143" y="830444"/>
                </a:lnTo>
                <a:lnTo>
                  <a:pt x="9566144" y="830444"/>
                </a:lnTo>
                <a:lnTo>
                  <a:pt x="9566144" y="424758"/>
                </a:lnTo>
                <a:lnTo>
                  <a:pt x="10130144" y="424758"/>
                </a:lnTo>
                <a:lnTo>
                  <a:pt x="10130144" y="901588"/>
                </a:lnTo>
                <a:lnTo>
                  <a:pt x="11161070" y="901588"/>
                </a:lnTo>
                <a:lnTo>
                  <a:pt x="11161070" y="460805"/>
                </a:lnTo>
                <a:lnTo>
                  <a:pt x="12191993" y="460805"/>
                </a:lnTo>
                <a:lnTo>
                  <a:pt x="12191993" y="1162379"/>
                </a:lnTo>
                <a:lnTo>
                  <a:pt x="12191999" y="1162379"/>
                </a:lnTo>
                <a:lnTo>
                  <a:pt x="12191999" y="1918357"/>
                </a:lnTo>
                <a:lnTo>
                  <a:pt x="0" y="1918357"/>
                </a:lnTo>
                <a:lnTo>
                  <a:pt x="0" y="1284749"/>
                </a:lnTo>
                <a:lnTo>
                  <a:pt x="0" y="1162379"/>
                </a:lnTo>
                <a:close/>
              </a:path>
            </a:pathLst>
          </a:custGeom>
          <a:solidFill>
            <a:schemeClr val="accent2">
              <a:lumMod val="7500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9" name="任意多边形: 形状 48"/>
          <p:cNvSpPr/>
          <p:nvPr>
            <p:custDataLst>
              <p:tags r:id="rId4"/>
            </p:custDataLst>
          </p:nvPr>
        </p:nvSpPr>
        <p:spPr>
          <a:xfrm>
            <a:off x="0" y="0"/>
            <a:ext cx="2177415" cy="1663700"/>
          </a:xfrm>
          <a:custGeom>
            <a:avLst/>
            <a:gdLst>
              <a:gd name="connsiteX0" fmla="*/ 0 w 2673192"/>
              <a:gd name="connsiteY0" fmla="*/ 0 h 2042699"/>
              <a:gd name="connsiteX1" fmla="*/ 2673192 w 2673192"/>
              <a:gd name="connsiteY1" fmla="*/ 0 h 2042699"/>
              <a:gd name="connsiteX2" fmla="*/ 2664321 w 2673192"/>
              <a:gd name="connsiteY2" fmla="*/ 175669 h 2042699"/>
              <a:gd name="connsiteX3" fmla="*/ 595394 w 2673192"/>
              <a:gd name="connsiteY3" fmla="*/ 2042699 h 2042699"/>
              <a:gd name="connsiteX4" fmla="*/ 176269 w 2673192"/>
              <a:gd name="connsiteY4" fmla="*/ 2000448 h 2042699"/>
              <a:gd name="connsiteX5" fmla="*/ 0 w 2673192"/>
              <a:gd name="connsiteY5" fmla="*/ 1955124 h 204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3192" h="2042699">
                <a:moveTo>
                  <a:pt x="0" y="0"/>
                </a:moveTo>
                <a:lnTo>
                  <a:pt x="2673192" y="0"/>
                </a:lnTo>
                <a:lnTo>
                  <a:pt x="2664321" y="175669"/>
                </a:lnTo>
                <a:cubicBezTo>
                  <a:pt x="2557822" y="1224352"/>
                  <a:pt x="1672176" y="2042699"/>
                  <a:pt x="595394" y="2042699"/>
                </a:cubicBezTo>
                <a:cubicBezTo>
                  <a:pt x="451823" y="2042699"/>
                  <a:pt x="311651" y="2028151"/>
                  <a:pt x="176269" y="2000448"/>
                </a:cubicBezTo>
                <a:lnTo>
                  <a:pt x="0" y="1955124"/>
                </a:lnTo>
                <a:close/>
              </a:path>
            </a:pathLst>
          </a:custGeom>
          <a:solidFill>
            <a:schemeClr val="accent2">
              <a:lumMod val="40000"/>
              <a:lumOff val="60000"/>
              <a:alpha val="48000"/>
            </a:schemeClr>
          </a:solidFill>
          <a:ln>
            <a:noFill/>
          </a:ln>
          <a:effectLst>
            <a:outerShdw blurRad="190500" sx="102000" sy="102000" algn="ctr" rotWithShape="0">
              <a:schemeClr val="accent1">
                <a:lumMod val="4987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0" name="任意多边形: 形状 49"/>
          <p:cNvSpPr/>
          <p:nvPr>
            <p:custDataLst>
              <p:tags r:id="rId5"/>
            </p:custDataLst>
          </p:nvPr>
        </p:nvSpPr>
        <p:spPr>
          <a:xfrm>
            <a:off x="0" y="0"/>
            <a:ext cx="1596390" cy="1082675"/>
          </a:xfrm>
          <a:custGeom>
            <a:avLst/>
            <a:gdLst>
              <a:gd name="connsiteX0" fmla="*/ 0 w 1960110"/>
              <a:gd name="connsiteY0" fmla="*/ 0 h 1329617"/>
              <a:gd name="connsiteX1" fmla="*/ 1960110 w 1960110"/>
              <a:gd name="connsiteY1" fmla="*/ 0 h 1329617"/>
              <a:gd name="connsiteX2" fmla="*/ 1954921 w 1960110"/>
              <a:gd name="connsiteY2" fmla="*/ 102759 h 1329617"/>
              <a:gd name="connsiteX3" fmla="*/ 595393 w 1960110"/>
              <a:gd name="connsiteY3" fmla="*/ 1329617 h 1329617"/>
              <a:gd name="connsiteX4" fmla="*/ 63457 w 1960110"/>
              <a:gd name="connsiteY4" fmla="*/ 1222224 h 1329617"/>
              <a:gd name="connsiteX5" fmla="*/ 0 w 1960110"/>
              <a:gd name="connsiteY5" fmla="*/ 1191655 h 132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110" h="1329617">
                <a:moveTo>
                  <a:pt x="0" y="0"/>
                </a:moveTo>
                <a:lnTo>
                  <a:pt x="1960110" y="0"/>
                </a:lnTo>
                <a:lnTo>
                  <a:pt x="1954921" y="102759"/>
                </a:lnTo>
                <a:cubicBezTo>
                  <a:pt x="1884938" y="791867"/>
                  <a:pt x="1302965" y="1329617"/>
                  <a:pt x="595393" y="1329617"/>
                </a:cubicBezTo>
                <a:cubicBezTo>
                  <a:pt x="406707" y="1329617"/>
                  <a:pt x="226953" y="1291377"/>
                  <a:pt x="63457" y="1222224"/>
                </a:cubicBezTo>
                <a:lnTo>
                  <a:pt x="0" y="1191655"/>
                </a:lnTo>
                <a:close/>
              </a:path>
            </a:pathLst>
          </a:custGeom>
          <a:solidFill>
            <a:schemeClr val="accent2">
              <a:lumMod val="40000"/>
              <a:lumOff val="60000"/>
              <a:alpha val="55000"/>
            </a:schemeClr>
          </a:solidFill>
          <a:ln>
            <a:noFill/>
          </a:ln>
          <a:effectLst>
            <a:outerShdw blurRad="190500" sx="102000" sy="102000" algn="ctr" rotWithShape="0">
              <a:schemeClr val="accent1">
                <a:lumMod val="4987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标题 1"/>
          <p:cNvSpPr>
            <a:spLocks noGrp="1"/>
          </p:cNvSpPr>
          <p:nvPr userDrawn="1">
            <p:ph type="title" hasCustomPrompt="1"/>
            <p:custDataLst>
              <p:tags r:id="rId6"/>
            </p:custDataLst>
          </p:nvPr>
        </p:nvSpPr>
        <p:spPr>
          <a:xfrm>
            <a:off x="4841557" y="426561"/>
            <a:ext cx="1977755" cy="1081088"/>
          </a:xfrm>
        </p:spPr>
        <p:txBody>
          <a:bodyPr wrap="square" anchor="b">
            <a:normAutofit/>
          </a:bodyPr>
          <a:lstStyle>
            <a:lvl1pPr algn="ctr">
              <a:defRPr kumimoji="0" lang="zh-CN" altLang="en-US" sz="5400" b="1" i="0" u="none" strike="noStrike" kern="1200" cap="none" spc="0" normalizeH="0" baseline="0" noProof="1" dirty="0">
                <a:solidFill>
                  <a:srgbClr val="FFFFFF"/>
                </a:solidFill>
                <a:effectLst>
                  <a:outerShdw blurRad="127000" dist="114300" dir="5400000" sx="101000" sy="101000" algn="t" rotWithShape="0">
                    <a:schemeClr val="accent2">
                      <a:lumMod val="50000"/>
                      <a:alpha val="30000"/>
                    </a:schemeClr>
                  </a:outerShdw>
                </a:effectLst>
                <a:latin typeface="+mj-ea"/>
                <a:ea typeface="+mj-ea"/>
                <a:cs typeface="+mn-cs"/>
              </a:defRPr>
            </a:lvl1pPr>
          </a:lstStyle>
          <a:p>
            <a:r>
              <a:rPr lang="zh-CN" altLang="en-US" dirty="0"/>
              <a:t>标题</a:t>
            </a:r>
            <a:endParaRPr lang="zh-CN" altLang="en-US" dirty="0"/>
          </a:p>
        </p:txBody>
      </p:sp>
      <p:sp>
        <p:nvSpPr>
          <p:cNvPr id="9" name="灯片编号占位符 5"/>
          <p:cNvSpPr>
            <a:spLocks noGrp="1"/>
          </p:cNvSpPr>
          <p:nvPr userDrawn="1">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
        <p:nvSpPr>
          <p:cNvPr id="8" name="页脚占位符 4"/>
          <p:cNvSpPr>
            <a:spLocks noGrp="1"/>
          </p:cNvSpPr>
          <p:nvPr userDrawn="1">
            <p:ph type="ftr" sz="quarter" idx="11"/>
            <p:custDataLst>
              <p:tags r:id="rId8"/>
            </p:custDataLst>
          </p:nvPr>
        </p:nvSpPr>
        <p:spPr/>
        <p:txBody>
          <a:bodyPr/>
          <a:lstStyle/>
          <a:p>
            <a:endParaRPr lang="zh-CN" altLang="en-US"/>
          </a:p>
        </p:txBody>
      </p:sp>
      <p:sp>
        <p:nvSpPr>
          <p:cNvPr id="7" name="日期占位符 3"/>
          <p:cNvSpPr>
            <a:spLocks noGrp="1"/>
          </p:cNvSpPr>
          <p:nvPr userDrawn="1">
            <p:ph type="dt" sz="half" idx="10"/>
            <p:custDataLst>
              <p:tags r:id="rId9"/>
            </p:custDataLst>
          </p:nvPr>
        </p:nvSpPr>
        <p:spPr/>
        <p:txBody>
          <a:bodyPr wrap="square">
            <a:normAutofit/>
          </a:bodyPr>
          <a:lstStyle/>
          <a:p>
            <a:fld id="{5592522B-0F24-4480-B9DD-A9474A6880D6}" type="datetimeFigureOut">
              <a:rPr lang="zh-CN" altLang="en-US" smtClean="0"/>
            </a:fld>
            <a:endParaRPr lang="zh-CN" altLang="en-US"/>
          </a:p>
        </p:txBody>
      </p:sp>
      <p:sp>
        <p:nvSpPr>
          <p:cNvPr id="3" name="任意多边形: 形状 2"/>
          <p:cNvSpPr/>
          <p:nvPr userDrawn="1">
            <p:custDataLst>
              <p:tags r:id="rId10"/>
            </p:custDataLst>
          </p:nvPr>
        </p:nvSpPr>
        <p:spPr>
          <a:xfrm>
            <a:off x="10407943" y="207"/>
            <a:ext cx="1783309" cy="1710970"/>
          </a:xfrm>
          <a:custGeom>
            <a:avLst/>
            <a:gdLst>
              <a:gd name="connsiteX0" fmla="*/ 1783309 w 1783309"/>
              <a:gd name="connsiteY0" fmla="*/ 0 h 1710970"/>
              <a:gd name="connsiteX1" fmla="*/ 1783138 w 1783309"/>
              <a:gd name="connsiteY1" fmla="*/ 242742 h 1710970"/>
              <a:gd name="connsiteX2" fmla="*/ 151081 w 1783309"/>
              <a:gd name="connsiteY2" fmla="*/ 1688088 h 1710970"/>
              <a:gd name="connsiteX3" fmla="*/ 22802 w 1783309"/>
              <a:gd name="connsiteY3" fmla="*/ 1680396 h 1710970"/>
              <a:gd name="connsiteX4" fmla="*/ 30676 w 1783309"/>
              <a:gd name="connsiteY4" fmla="*/ 1552129 h 1710970"/>
              <a:gd name="connsiteX5" fmla="*/ 1783309 w 1783309"/>
              <a:gd name="connsiteY5" fmla="*/ 0 h 171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3309" h="1710970">
                <a:moveTo>
                  <a:pt x="1783309" y="0"/>
                </a:moveTo>
                <a:lnTo>
                  <a:pt x="1783138" y="242742"/>
                </a:lnTo>
                <a:lnTo>
                  <a:pt x="151081" y="1688088"/>
                </a:lnTo>
                <a:cubicBezTo>
                  <a:pt x="113484" y="1721384"/>
                  <a:pt x="56051" y="1717940"/>
                  <a:pt x="22802" y="1680396"/>
                </a:cubicBezTo>
                <a:cubicBezTo>
                  <a:pt x="-10446" y="1642852"/>
                  <a:pt x="-6921" y="1585425"/>
                  <a:pt x="30676" y="1552129"/>
                </a:cubicBezTo>
                <a:lnTo>
                  <a:pt x="1783309" y="0"/>
                </a:lnTo>
                <a:close/>
              </a:path>
            </a:pathLst>
          </a:custGeom>
          <a:solidFill>
            <a:srgbClr val="FFFFFF">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8C09676-647E-485B-89CD-E35E7EE872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6C70A3-B06C-473F-BB44-D258EF9A5C40}"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30" name="矩形: 圆角 29"/>
          <p:cNvSpPr/>
          <p:nvPr userDrawn="1">
            <p:custDataLst>
              <p:tags r:id="rId2"/>
            </p:custDataLst>
          </p:nvPr>
        </p:nvSpPr>
        <p:spPr>
          <a:xfrm>
            <a:off x="0" y="0"/>
            <a:ext cx="12192000" cy="6858000"/>
          </a:xfrm>
          <a:prstGeom prst="roundRect">
            <a:avLst>
              <a:gd name="adj" fmla="val 0"/>
            </a:avLst>
          </a:prstGeom>
          <a:gradFill flip="none" rotWithShape="1">
            <a:gsLst>
              <a:gs pos="18000">
                <a:schemeClr val="accent1"/>
              </a:gs>
              <a:gs pos="100000">
                <a:schemeClr val="accent2">
                  <a:lumMod val="70000"/>
                  <a:lumOff val="30000"/>
                </a:schemeClr>
              </a:gs>
            </a:gsLst>
            <a:lin ang="108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1" name="任意多边形: 形状 30"/>
          <p:cNvSpPr/>
          <p:nvPr userDrawn="1">
            <p:custDataLst>
              <p:tags r:id="rId3"/>
            </p:custDataLst>
          </p:nvPr>
        </p:nvSpPr>
        <p:spPr>
          <a:xfrm>
            <a:off x="9677224" y="4094049"/>
            <a:ext cx="2514776" cy="2763951"/>
          </a:xfrm>
          <a:custGeom>
            <a:avLst/>
            <a:gdLst>
              <a:gd name="connsiteX0" fmla="*/ 2072120 w 2514776"/>
              <a:gd name="connsiteY0" fmla="*/ 0 h 2763951"/>
              <a:gd name="connsiteX1" fmla="*/ 2489724 w 2514776"/>
              <a:gd name="connsiteY1" fmla="*/ 42098 h 2763951"/>
              <a:gd name="connsiteX2" fmla="*/ 2514776 w 2514776"/>
              <a:gd name="connsiteY2" fmla="*/ 48540 h 2763951"/>
              <a:gd name="connsiteX3" fmla="*/ 2514776 w 2514776"/>
              <a:gd name="connsiteY3" fmla="*/ 2763951 h 2763951"/>
              <a:gd name="connsiteX4" fmla="*/ 120845 w 2514776"/>
              <a:gd name="connsiteY4" fmla="*/ 2763951 h 2763951"/>
              <a:gd name="connsiteX5" fmla="*/ 93158 w 2514776"/>
              <a:gd name="connsiteY5" fmla="*/ 2688305 h 2763951"/>
              <a:gd name="connsiteX6" fmla="*/ 0 w 2514776"/>
              <a:gd name="connsiteY6" fmla="*/ 2072120 h 2763951"/>
              <a:gd name="connsiteX7" fmla="*/ 2072120 w 2514776"/>
              <a:gd name="connsiteY7" fmla="*/ 0 h 276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4776" h="2763951">
                <a:moveTo>
                  <a:pt x="2072120" y="0"/>
                </a:moveTo>
                <a:cubicBezTo>
                  <a:pt x="2215170" y="0"/>
                  <a:pt x="2354834" y="14496"/>
                  <a:pt x="2489724" y="42098"/>
                </a:cubicBezTo>
                <a:lnTo>
                  <a:pt x="2514776" y="48540"/>
                </a:lnTo>
                <a:lnTo>
                  <a:pt x="2514776" y="2763951"/>
                </a:lnTo>
                <a:lnTo>
                  <a:pt x="120845" y="2763951"/>
                </a:lnTo>
                <a:lnTo>
                  <a:pt x="93158" y="2688305"/>
                </a:lnTo>
                <a:cubicBezTo>
                  <a:pt x="32615" y="2493653"/>
                  <a:pt x="0" y="2286695"/>
                  <a:pt x="0" y="2072120"/>
                </a:cubicBezTo>
                <a:cubicBezTo>
                  <a:pt x="0" y="927720"/>
                  <a:pt x="927720" y="0"/>
                  <a:pt x="2072120" y="0"/>
                </a:cubicBezTo>
                <a:close/>
              </a:path>
            </a:pathLst>
          </a:custGeom>
          <a:gradFill flip="none" rotWithShape="1">
            <a:gsLst>
              <a:gs pos="0">
                <a:srgbClr val="FFFFFF">
                  <a:alpha val="55000"/>
                </a:srgbClr>
              </a:gs>
              <a:gs pos="77000">
                <a:srgbClr val="FFFFFF">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2" name="任意多边形: 形状 31"/>
          <p:cNvSpPr/>
          <p:nvPr userDrawn="1">
            <p:custDataLst>
              <p:tags r:id="rId4"/>
            </p:custDataLst>
          </p:nvPr>
        </p:nvSpPr>
        <p:spPr>
          <a:xfrm>
            <a:off x="1" y="4939643"/>
            <a:ext cx="12191999" cy="1918357"/>
          </a:xfrm>
          <a:custGeom>
            <a:avLst/>
            <a:gdLst>
              <a:gd name="connsiteX0" fmla="*/ 3932014 w 12191999"/>
              <a:gd name="connsiteY0" fmla="*/ 1149270 h 1918357"/>
              <a:gd name="connsiteX1" fmla="*/ 3932014 w 12191999"/>
              <a:gd name="connsiteY1" fmla="*/ 1466618 h 1918357"/>
              <a:gd name="connsiteX2" fmla="*/ 4159154 w 12191999"/>
              <a:gd name="connsiteY2" fmla="*/ 1466618 h 1918357"/>
              <a:gd name="connsiteX3" fmla="*/ 4159154 w 12191999"/>
              <a:gd name="connsiteY3" fmla="*/ 1149270 h 1918357"/>
              <a:gd name="connsiteX4" fmla="*/ 11546651 w 12191999"/>
              <a:gd name="connsiteY4" fmla="*/ 711781 h 1918357"/>
              <a:gd name="connsiteX5" fmla="*/ 11546651 w 12191999"/>
              <a:gd name="connsiteY5" fmla="*/ 1029129 h 1918357"/>
              <a:gd name="connsiteX6" fmla="*/ 11773791 w 12191999"/>
              <a:gd name="connsiteY6" fmla="*/ 1029129 h 1918357"/>
              <a:gd name="connsiteX7" fmla="*/ 11773791 w 12191999"/>
              <a:gd name="connsiteY7" fmla="*/ 711781 h 1918357"/>
              <a:gd name="connsiteX8" fmla="*/ 7991141 w 12191999"/>
              <a:gd name="connsiteY8" fmla="*/ 553107 h 1918357"/>
              <a:gd name="connsiteX9" fmla="*/ 7991141 w 12191999"/>
              <a:gd name="connsiteY9" fmla="*/ 870455 h 1918357"/>
              <a:gd name="connsiteX10" fmla="*/ 8218281 w 12191999"/>
              <a:gd name="connsiteY10" fmla="*/ 870455 h 1918357"/>
              <a:gd name="connsiteX11" fmla="*/ 8218281 w 12191999"/>
              <a:gd name="connsiteY11" fmla="*/ 553107 h 1918357"/>
              <a:gd name="connsiteX12" fmla="*/ 3938786 w 12191999"/>
              <a:gd name="connsiteY12" fmla="*/ 553107 h 1918357"/>
              <a:gd name="connsiteX13" fmla="*/ 3938786 w 12191999"/>
              <a:gd name="connsiteY13" fmla="*/ 870455 h 1918357"/>
              <a:gd name="connsiteX14" fmla="*/ 4165926 w 12191999"/>
              <a:gd name="connsiteY14" fmla="*/ 870455 h 1918357"/>
              <a:gd name="connsiteX15" fmla="*/ 4165926 w 12191999"/>
              <a:gd name="connsiteY15" fmla="*/ 553107 h 1918357"/>
              <a:gd name="connsiteX16" fmla="*/ 152612 w 12191999"/>
              <a:gd name="connsiteY16" fmla="*/ 331665 h 1918357"/>
              <a:gd name="connsiteX17" fmla="*/ 152612 w 12191999"/>
              <a:gd name="connsiteY17" fmla="*/ 649013 h 1918357"/>
              <a:gd name="connsiteX18" fmla="*/ 379752 w 12191999"/>
              <a:gd name="connsiteY18" fmla="*/ 649013 h 1918357"/>
              <a:gd name="connsiteX19" fmla="*/ 379752 w 12191999"/>
              <a:gd name="connsiteY19" fmla="*/ 331665 h 1918357"/>
              <a:gd name="connsiteX20" fmla="*/ 0 w 12191999"/>
              <a:gd name="connsiteY20" fmla="*/ 0 h 1918357"/>
              <a:gd name="connsiteX21" fmla="*/ 564000 w 12191999"/>
              <a:gd name="connsiteY21" fmla="*/ 0 h 1918357"/>
              <a:gd name="connsiteX22" fmla="*/ 564000 w 12191999"/>
              <a:gd name="connsiteY22" fmla="*/ 884999 h 1918357"/>
              <a:gd name="connsiteX23" fmla="*/ 1128002 w 12191999"/>
              <a:gd name="connsiteY23" fmla="*/ 884999 h 1918357"/>
              <a:gd name="connsiteX24" fmla="*/ 1128002 w 12191999"/>
              <a:gd name="connsiteY24" fmla="*/ 664821 h 1918357"/>
              <a:gd name="connsiteX25" fmla="*/ 1692002 w 12191999"/>
              <a:gd name="connsiteY25" fmla="*/ 664821 h 1918357"/>
              <a:gd name="connsiteX26" fmla="*/ 1692002 w 12191999"/>
              <a:gd name="connsiteY26" fmla="*/ 444644 h 1918357"/>
              <a:gd name="connsiteX27" fmla="*/ 2904131 w 12191999"/>
              <a:gd name="connsiteY27" fmla="*/ 444644 h 1918357"/>
              <a:gd name="connsiteX28" fmla="*/ 2904131 w 12191999"/>
              <a:gd name="connsiteY28" fmla="*/ 773581 h 1918357"/>
              <a:gd name="connsiteX29" fmla="*/ 3568929 w 12191999"/>
              <a:gd name="connsiteY29" fmla="*/ 773581 h 1918357"/>
              <a:gd name="connsiteX30" fmla="*/ 3568929 w 12191999"/>
              <a:gd name="connsiteY30" fmla="*/ 54502 h 1918357"/>
              <a:gd name="connsiteX31" fmla="*/ 4636515 w 12191999"/>
              <a:gd name="connsiteY31" fmla="*/ 326401 h 1918357"/>
              <a:gd name="connsiteX32" fmla="*/ 4636515 w 12191999"/>
              <a:gd name="connsiteY32" fmla="*/ 538492 h 1918357"/>
              <a:gd name="connsiteX33" fmla="*/ 5301312 w 12191999"/>
              <a:gd name="connsiteY33" fmla="*/ 538492 h 1918357"/>
              <a:gd name="connsiteX34" fmla="*/ 5301312 w 12191999"/>
              <a:gd name="connsiteY34" fmla="*/ 664823 h 1918357"/>
              <a:gd name="connsiteX35" fmla="*/ 5960761 w 12191999"/>
              <a:gd name="connsiteY35" fmla="*/ 664823 h 1918357"/>
              <a:gd name="connsiteX36" fmla="*/ 5960761 w 12191999"/>
              <a:gd name="connsiteY36" fmla="*/ 318316 h 1918357"/>
              <a:gd name="connsiteX37" fmla="*/ 6625559 w 12191999"/>
              <a:gd name="connsiteY37" fmla="*/ 318316 h 1918357"/>
              <a:gd name="connsiteX38" fmla="*/ 6625559 w 12191999"/>
              <a:gd name="connsiteY38" fmla="*/ 443726 h 1918357"/>
              <a:gd name="connsiteX39" fmla="*/ 7309042 w 12191999"/>
              <a:gd name="connsiteY39" fmla="*/ 443726 h 1918357"/>
              <a:gd name="connsiteX40" fmla="*/ 7309042 w 12191999"/>
              <a:gd name="connsiteY40" fmla="*/ 0 h 1918357"/>
              <a:gd name="connsiteX41" fmla="*/ 7873042 w 12191999"/>
              <a:gd name="connsiteY41" fmla="*/ 0 h 1918357"/>
              <a:gd name="connsiteX42" fmla="*/ 7873042 w 12191999"/>
              <a:gd name="connsiteY42" fmla="*/ 1162379 h 1918357"/>
              <a:gd name="connsiteX43" fmla="*/ 7873043 w 12191999"/>
              <a:gd name="connsiteY43" fmla="*/ 1162379 h 1918357"/>
              <a:gd name="connsiteX44" fmla="*/ 7873043 w 12191999"/>
              <a:gd name="connsiteY44" fmla="*/ 162266 h 1918357"/>
              <a:gd name="connsiteX45" fmla="*/ 8437044 w 12191999"/>
              <a:gd name="connsiteY45" fmla="*/ 162266 h 1918357"/>
              <a:gd name="connsiteX46" fmla="*/ 8437044 w 12191999"/>
              <a:gd name="connsiteY46" fmla="*/ 1162379 h 1918357"/>
              <a:gd name="connsiteX47" fmla="*/ 8438142 w 12191999"/>
              <a:gd name="connsiteY47" fmla="*/ 1162379 h 1918357"/>
              <a:gd name="connsiteX48" fmla="*/ 8438142 w 12191999"/>
              <a:gd name="connsiteY48" fmla="*/ 945159 h 1918357"/>
              <a:gd name="connsiteX49" fmla="*/ 9002143 w 12191999"/>
              <a:gd name="connsiteY49" fmla="*/ 945159 h 1918357"/>
              <a:gd name="connsiteX50" fmla="*/ 9002143 w 12191999"/>
              <a:gd name="connsiteY50" fmla="*/ 830444 h 1918357"/>
              <a:gd name="connsiteX51" fmla="*/ 9566144 w 12191999"/>
              <a:gd name="connsiteY51" fmla="*/ 830444 h 1918357"/>
              <a:gd name="connsiteX52" fmla="*/ 9566144 w 12191999"/>
              <a:gd name="connsiteY52" fmla="*/ 424758 h 1918357"/>
              <a:gd name="connsiteX53" fmla="*/ 10130144 w 12191999"/>
              <a:gd name="connsiteY53" fmla="*/ 424758 h 1918357"/>
              <a:gd name="connsiteX54" fmla="*/ 10130144 w 12191999"/>
              <a:gd name="connsiteY54" fmla="*/ 901588 h 1918357"/>
              <a:gd name="connsiteX55" fmla="*/ 11161070 w 12191999"/>
              <a:gd name="connsiteY55" fmla="*/ 901588 h 1918357"/>
              <a:gd name="connsiteX56" fmla="*/ 11161070 w 12191999"/>
              <a:gd name="connsiteY56" fmla="*/ 460805 h 1918357"/>
              <a:gd name="connsiteX57" fmla="*/ 12191993 w 12191999"/>
              <a:gd name="connsiteY57" fmla="*/ 460805 h 1918357"/>
              <a:gd name="connsiteX58" fmla="*/ 12191993 w 12191999"/>
              <a:gd name="connsiteY58" fmla="*/ 1162379 h 1918357"/>
              <a:gd name="connsiteX59" fmla="*/ 12191999 w 12191999"/>
              <a:gd name="connsiteY59" fmla="*/ 1162379 h 1918357"/>
              <a:gd name="connsiteX60" fmla="*/ 12191999 w 12191999"/>
              <a:gd name="connsiteY60" fmla="*/ 1918357 h 1918357"/>
              <a:gd name="connsiteX61" fmla="*/ 0 w 12191999"/>
              <a:gd name="connsiteY61" fmla="*/ 1918357 h 1918357"/>
              <a:gd name="connsiteX62" fmla="*/ 0 w 12191999"/>
              <a:gd name="connsiteY62" fmla="*/ 1284749 h 1918357"/>
              <a:gd name="connsiteX63" fmla="*/ 0 w 12191999"/>
              <a:gd name="connsiteY63" fmla="*/ 1162379 h 191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2191999" h="1918357">
                <a:moveTo>
                  <a:pt x="3932014" y="1149270"/>
                </a:moveTo>
                <a:lnTo>
                  <a:pt x="3932014" y="1466618"/>
                </a:lnTo>
                <a:lnTo>
                  <a:pt x="4159154" y="1466618"/>
                </a:lnTo>
                <a:lnTo>
                  <a:pt x="4159154" y="1149270"/>
                </a:lnTo>
                <a:close/>
                <a:moveTo>
                  <a:pt x="11546651" y="711781"/>
                </a:moveTo>
                <a:lnTo>
                  <a:pt x="11546651" y="1029129"/>
                </a:lnTo>
                <a:lnTo>
                  <a:pt x="11773791" y="1029129"/>
                </a:lnTo>
                <a:lnTo>
                  <a:pt x="11773791" y="711781"/>
                </a:lnTo>
                <a:close/>
                <a:moveTo>
                  <a:pt x="7991141" y="553107"/>
                </a:moveTo>
                <a:lnTo>
                  <a:pt x="7991141" y="870455"/>
                </a:lnTo>
                <a:lnTo>
                  <a:pt x="8218281" y="870455"/>
                </a:lnTo>
                <a:lnTo>
                  <a:pt x="8218281" y="553107"/>
                </a:lnTo>
                <a:close/>
                <a:moveTo>
                  <a:pt x="3938786" y="553107"/>
                </a:moveTo>
                <a:lnTo>
                  <a:pt x="3938786" y="870455"/>
                </a:lnTo>
                <a:lnTo>
                  <a:pt x="4165926" y="870455"/>
                </a:lnTo>
                <a:lnTo>
                  <a:pt x="4165926" y="553107"/>
                </a:lnTo>
                <a:close/>
                <a:moveTo>
                  <a:pt x="152612" y="331665"/>
                </a:moveTo>
                <a:lnTo>
                  <a:pt x="152612" y="649013"/>
                </a:lnTo>
                <a:lnTo>
                  <a:pt x="379752" y="649013"/>
                </a:lnTo>
                <a:lnTo>
                  <a:pt x="379752" y="331665"/>
                </a:lnTo>
                <a:close/>
                <a:moveTo>
                  <a:pt x="0" y="0"/>
                </a:moveTo>
                <a:lnTo>
                  <a:pt x="564000" y="0"/>
                </a:lnTo>
                <a:lnTo>
                  <a:pt x="564000" y="884999"/>
                </a:lnTo>
                <a:lnTo>
                  <a:pt x="1128002" y="884999"/>
                </a:lnTo>
                <a:lnTo>
                  <a:pt x="1128002" y="664821"/>
                </a:lnTo>
                <a:lnTo>
                  <a:pt x="1692002" y="664821"/>
                </a:lnTo>
                <a:lnTo>
                  <a:pt x="1692002" y="444644"/>
                </a:lnTo>
                <a:lnTo>
                  <a:pt x="2904131" y="444644"/>
                </a:lnTo>
                <a:lnTo>
                  <a:pt x="2904131" y="773581"/>
                </a:lnTo>
                <a:lnTo>
                  <a:pt x="3568929" y="773581"/>
                </a:lnTo>
                <a:lnTo>
                  <a:pt x="3568929" y="54502"/>
                </a:lnTo>
                <a:lnTo>
                  <a:pt x="4636515" y="326401"/>
                </a:lnTo>
                <a:lnTo>
                  <a:pt x="4636515" y="538492"/>
                </a:lnTo>
                <a:lnTo>
                  <a:pt x="5301312" y="538492"/>
                </a:lnTo>
                <a:lnTo>
                  <a:pt x="5301312" y="664823"/>
                </a:lnTo>
                <a:lnTo>
                  <a:pt x="5960761" y="664823"/>
                </a:lnTo>
                <a:lnTo>
                  <a:pt x="5960761" y="318316"/>
                </a:lnTo>
                <a:lnTo>
                  <a:pt x="6625559" y="318316"/>
                </a:lnTo>
                <a:lnTo>
                  <a:pt x="6625559" y="443726"/>
                </a:lnTo>
                <a:lnTo>
                  <a:pt x="7309042" y="443726"/>
                </a:lnTo>
                <a:lnTo>
                  <a:pt x="7309042" y="0"/>
                </a:lnTo>
                <a:lnTo>
                  <a:pt x="7873042" y="0"/>
                </a:lnTo>
                <a:lnTo>
                  <a:pt x="7873042" y="1162379"/>
                </a:lnTo>
                <a:lnTo>
                  <a:pt x="7873043" y="1162379"/>
                </a:lnTo>
                <a:lnTo>
                  <a:pt x="7873043" y="162266"/>
                </a:lnTo>
                <a:lnTo>
                  <a:pt x="8437044" y="162266"/>
                </a:lnTo>
                <a:lnTo>
                  <a:pt x="8437044" y="1162379"/>
                </a:lnTo>
                <a:lnTo>
                  <a:pt x="8438142" y="1162379"/>
                </a:lnTo>
                <a:lnTo>
                  <a:pt x="8438142" y="945159"/>
                </a:lnTo>
                <a:lnTo>
                  <a:pt x="9002143" y="945159"/>
                </a:lnTo>
                <a:lnTo>
                  <a:pt x="9002143" y="830444"/>
                </a:lnTo>
                <a:lnTo>
                  <a:pt x="9566144" y="830444"/>
                </a:lnTo>
                <a:lnTo>
                  <a:pt x="9566144" y="424758"/>
                </a:lnTo>
                <a:lnTo>
                  <a:pt x="10130144" y="424758"/>
                </a:lnTo>
                <a:lnTo>
                  <a:pt x="10130144" y="901588"/>
                </a:lnTo>
                <a:lnTo>
                  <a:pt x="11161070" y="901588"/>
                </a:lnTo>
                <a:lnTo>
                  <a:pt x="11161070" y="460805"/>
                </a:lnTo>
                <a:lnTo>
                  <a:pt x="12191993" y="460805"/>
                </a:lnTo>
                <a:lnTo>
                  <a:pt x="12191993" y="1162379"/>
                </a:lnTo>
                <a:lnTo>
                  <a:pt x="12191999" y="1162379"/>
                </a:lnTo>
                <a:lnTo>
                  <a:pt x="12191999" y="1918357"/>
                </a:lnTo>
                <a:lnTo>
                  <a:pt x="0" y="1918357"/>
                </a:lnTo>
                <a:lnTo>
                  <a:pt x="0" y="1284749"/>
                </a:lnTo>
                <a:lnTo>
                  <a:pt x="0" y="1162379"/>
                </a:lnTo>
                <a:close/>
              </a:path>
            </a:pathLst>
          </a:custGeom>
          <a:solidFill>
            <a:schemeClr val="accent2">
              <a:lumMod val="75000"/>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加号 34"/>
          <p:cNvSpPr/>
          <p:nvPr userDrawn="1">
            <p:custDataLst>
              <p:tags r:id="rId5"/>
            </p:custDataLst>
          </p:nvPr>
        </p:nvSpPr>
        <p:spPr>
          <a:xfrm>
            <a:off x="1424611" y="4868439"/>
            <a:ext cx="737007" cy="737007"/>
          </a:xfrm>
          <a:prstGeom prst="mathPlus">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userDrawn="1">
            <p:custDataLst>
              <p:tags r:id="rId6"/>
            </p:custDataLst>
          </p:nvPr>
        </p:nvSpPr>
        <p:spPr>
          <a:xfrm>
            <a:off x="10107930" y="2642870"/>
            <a:ext cx="202565" cy="202565"/>
          </a:xfrm>
          <a:prstGeom prst="ellipse">
            <a:avLst/>
          </a:prstGeom>
          <a:solidFill>
            <a:srgbClr val="FFFFFF">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2" name="椭圆 41"/>
          <p:cNvSpPr/>
          <p:nvPr userDrawn="1">
            <p:custDataLst>
              <p:tags r:id="rId7"/>
            </p:custDataLst>
          </p:nvPr>
        </p:nvSpPr>
        <p:spPr>
          <a:xfrm>
            <a:off x="1242695" y="5280660"/>
            <a:ext cx="202565" cy="202565"/>
          </a:xfrm>
          <a:prstGeom prst="ellipse">
            <a:avLst/>
          </a:prstGeom>
          <a:solidFill>
            <a:srgbClr val="FFFFFF">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加号 35"/>
          <p:cNvSpPr/>
          <p:nvPr userDrawn="1">
            <p:custDataLst>
              <p:tags r:id="rId8"/>
            </p:custDataLst>
          </p:nvPr>
        </p:nvSpPr>
        <p:spPr>
          <a:xfrm>
            <a:off x="8922954" y="1190189"/>
            <a:ext cx="737007" cy="737007"/>
          </a:xfrm>
          <a:prstGeom prst="mathPlus">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2"/>
          <p:cNvSpPr/>
          <p:nvPr userDrawn="1">
            <p:custDataLst>
              <p:tags r:id="rId9"/>
            </p:custDataLst>
          </p:nvPr>
        </p:nvSpPr>
        <p:spPr>
          <a:xfrm>
            <a:off x="315767" y="741793"/>
            <a:ext cx="3040380" cy="3040380"/>
          </a:xfrm>
          <a:prstGeom prst="ellipse">
            <a:avLst/>
          </a:prstGeom>
          <a:solidFill>
            <a:schemeClr val="accent2">
              <a:lumMod val="60000"/>
              <a:lumOff val="40000"/>
              <a:alpha val="2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3" name="椭圆 42"/>
          <p:cNvSpPr/>
          <p:nvPr userDrawn="1">
            <p:custDataLst>
              <p:tags r:id="rId10"/>
            </p:custDataLst>
          </p:nvPr>
        </p:nvSpPr>
        <p:spPr>
          <a:xfrm>
            <a:off x="849167" y="1301228"/>
            <a:ext cx="1972310" cy="1972310"/>
          </a:xfrm>
          <a:prstGeom prst="ellipse">
            <a:avLst/>
          </a:prstGeom>
          <a:solidFill>
            <a:schemeClr val="accent2">
              <a:lumMod val="40000"/>
              <a:lumOff val="60000"/>
              <a:alpha val="2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p:cNvSpPr>
            <a:spLocks noGrp="1"/>
          </p:cNvSpPr>
          <p:nvPr>
            <p:ph type="title" hasCustomPrompt="1"/>
            <p:custDataLst>
              <p:tags r:id="rId11"/>
            </p:custDataLst>
          </p:nvPr>
        </p:nvSpPr>
        <p:spPr>
          <a:xfrm>
            <a:off x="1888808" y="3089910"/>
            <a:ext cx="8414385" cy="1016000"/>
          </a:xfrm>
        </p:spPr>
        <p:txBody>
          <a:bodyPr lIns="90000" tIns="46800" rIns="90000" bIns="46800" anchor="b" anchorCtr="0">
            <a:normAutofit/>
          </a:bodyPr>
          <a:lstStyle>
            <a:lvl1pPr algn="ctr">
              <a:defRPr sz="5400" b="1">
                <a:solidFill>
                  <a:srgbClr val="FFFFFF"/>
                </a:solidFill>
              </a:defRPr>
            </a:lvl1pPr>
          </a:lstStyle>
          <a:p>
            <a:r>
              <a:rPr lang="zh-CN" altLang="en-US" dirty="0"/>
              <a:t>单击编辑母版标题</a:t>
            </a:r>
            <a:endParaRPr lang="zh-CN" altLang="en-US" dirty="0"/>
          </a:p>
        </p:txBody>
      </p:sp>
      <p:sp>
        <p:nvSpPr>
          <p:cNvPr id="3" name="文本占位符 2"/>
          <p:cNvSpPr>
            <a:spLocks noGrp="1"/>
          </p:cNvSpPr>
          <p:nvPr>
            <p:ph type="body" idx="13" hasCustomPrompt="1"/>
            <p:custDataLst>
              <p:tags r:id="rId12"/>
            </p:custDataLst>
          </p:nvPr>
        </p:nvSpPr>
        <p:spPr>
          <a:xfrm>
            <a:off x="1889125" y="1657350"/>
            <a:ext cx="8413750" cy="1341120"/>
          </a:xfrm>
        </p:spPr>
        <p:txBody>
          <a:bodyPr wrap="none" anchor="b" anchorCtr="0"/>
          <a:lstStyle>
            <a:lvl1pPr marL="0" indent="0" algn="ctr">
              <a:buNone/>
              <a:defRPr sz="6000" b="1">
                <a:solidFill>
                  <a:srgbClr val="FFFFFF"/>
                </a:solidFill>
              </a:defRPr>
            </a:lvl1pPr>
          </a:lstStyle>
          <a:p>
            <a:pPr lvl="0"/>
            <a:r>
              <a:rPr lang="zh-CN" altLang="en-US"/>
              <a:t>节编号</a:t>
            </a:r>
            <a:endParaRPr lang="zh-CN" altLang="en-US"/>
          </a:p>
        </p:txBody>
      </p:sp>
      <p:sp>
        <p:nvSpPr>
          <p:cNvPr id="10" name="副标题 9"/>
          <p:cNvSpPr>
            <a:spLocks noGrp="1"/>
          </p:cNvSpPr>
          <p:nvPr>
            <p:ph type="subTitle" idx="1" hasCustomPrompt="1"/>
            <p:custDataLst>
              <p:tags r:id="rId13"/>
            </p:custDataLst>
          </p:nvPr>
        </p:nvSpPr>
        <p:spPr>
          <a:xfrm>
            <a:off x="1889760" y="4204970"/>
            <a:ext cx="8420100" cy="653415"/>
          </a:xfrm>
        </p:spPr>
        <p:txBody>
          <a:bodyPr wrap="square">
            <a:normAutofit/>
          </a:bodyPr>
          <a:lstStyle>
            <a:lvl1pPr marL="0" indent="0" algn="ctr">
              <a:lnSpc>
                <a:spcPct val="100000"/>
              </a:lnSpc>
              <a:buNone/>
              <a:defRPr sz="20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5" name="任意多边形: 形状 4"/>
          <p:cNvSpPr/>
          <p:nvPr userDrawn="1">
            <p:custDataLst>
              <p:tags r:id="rId14"/>
            </p:custDataLst>
          </p:nvPr>
        </p:nvSpPr>
        <p:spPr>
          <a:xfrm>
            <a:off x="202" y="5495667"/>
            <a:ext cx="1186226" cy="1182195"/>
          </a:xfrm>
          <a:custGeom>
            <a:avLst/>
            <a:gdLst>
              <a:gd name="connsiteX0" fmla="*/ 1100916 w 1186226"/>
              <a:gd name="connsiteY0" fmla="*/ 164 h 1182195"/>
              <a:gd name="connsiteX1" fmla="*/ 1163428 w 1186226"/>
              <a:gd name="connsiteY1" fmla="*/ 30571 h 1182195"/>
              <a:gd name="connsiteX2" fmla="*/ 1155540 w 1186226"/>
              <a:gd name="connsiteY2" fmla="*/ 158852 h 1182195"/>
              <a:gd name="connsiteX3" fmla="*/ 0 w 1186226"/>
              <a:gd name="connsiteY3" fmla="*/ 1182195 h 1182195"/>
              <a:gd name="connsiteX4" fmla="*/ 198 w 1186226"/>
              <a:gd name="connsiteY4" fmla="*/ 939430 h 1182195"/>
              <a:gd name="connsiteX5" fmla="*/ 1035135 w 1186226"/>
              <a:gd name="connsiteY5" fmla="*/ 22893 h 1182195"/>
              <a:gd name="connsiteX6" fmla="*/ 1100916 w 1186226"/>
              <a:gd name="connsiteY6" fmla="*/ 164 h 118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6226" h="1182195">
                <a:moveTo>
                  <a:pt x="1100916" y="164"/>
                </a:moveTo>
                <a:cubicBezTo>
                  <a:pt x="1124132" y="1554"/>
                  <a:pt x="1146804" y="11799"/>
                  <a:pt x="1163428" y="30571"/>
                </a:cubicBezTo>
                <a:cubicBezTo>
                  <a:pt x="1196677" y="68115"/>
                  <a:pt x="1193145" y="125548"/>
                  <a:pt x="1155540" y="158852"/>
                </a:cubicBezTo>
                <a:lnTo>
                  <a:pt x="0" y="1182195"/>
                </a:lnTo>
                <a:lnTo>
                  <a:pt x="198" y="939430"/>
                </a:lnTo>
                <a:lnTo>
                  <a:pt x="1035135" y="22893"/>
                </a:lnTo>
                <a:cubicBezTo>
                  <a:pt x="1053937" y="6241"/>
                  <a:pt x="1077699" y="-1225"/>
                  <a:pt x="1100916" y="164"/>
                </a:cubicBezTo>
                <a:close/>
              </a:path>
            </a:pathLst>
          </a:custGeom>
          <a:solidFill>
            <a:srgbClr val="FFFFFF">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9" name="任意多边形: 形状 8"/>
          <p:cNvSpPr/>
          <p:nvPr userDrawn="1">
            <p:custDataLst>
              <p:tags r:id="rId15"/>
            </p:custDataLst>
          </p:nvPr>
        </p:nvSpPr>
        <p:spPr>
          <a:xfrm>
            <a:off x="10408578" y="906353"/>
            <a:ext cx="1783309" cy="1710969"/>
          </a:xfrm>
          <a:custGeom>
            <a:avLst/>
            <a:gdLst>
              <a:gd name="connsiteX0" fmla="*/ 1783309 w 1783309"/>
              <a:gd name="connsiteY0" fmla="*/ 0 h 1710969"/>
              <a:gd name="connsiteX1" fmla="*/ 1783138 w 1783309"/>
              <a:gd name="connsiteY1" fmla="*/ 242741 h 1710969"/>
              <a:gd name="connsiteX2" fmla="*/ 151081 w 1783309"/>
              <a:gd name="connsiteY2" fmla="*/ 1688087 h 1710969"/>
              <a:gd name="connsiteX3" fmla="*/ 22802 w 1783309"/>
              <a:gd name="connsiteY3" fmla="*/ 1680395 h 1710969"/>
              <a:gd name="connsiteX4" fmla="*/ 30676 w 1783309"/>
              <a:gd name="connsiteY4" fmla="*/ 1552128 h 1710969"/>
              <a:gd name="connsiteX5" fmla="*/ 1783309 w 1783309"/>
              <a:gd name="connsiteY5" fmla="*/ 0 h 171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3309" h="1710969">
                <a:moveTo>
                  <a:pt x="1783309" y="0"/>
                </a:moveTo>
                <a:lnTo>
                  <a:pt x="1783138" y="242741"/>
                </a:lnTo>
                <a:lnTo>
                  <a:pt x="151081" y="1688087"/>
                </a:lnTo>
                <a:cubicBezTo>
                  <a:pt x="113484" y="1721383"/>
                  <a:pt x="56051" y="1717939"/>
                  <a:pt x="22802" y="1680395"/>
                </a:cubicBezTo>
                <a:cubicBezTo>
                  <a:pt x="-10446" y="1642851"/>
                  <a:pt x="-6921" y="1585424"/>
                  <a:pt x="30676" y="1552128"/>
                </a:cubicBezTo>
                <a:lnTo>
                  <a:pt x="1783309" y="0"/>
                </a:lnTo>
                <a:close/>
              </a:path>
            </a:pathLst>
          </a:custGeom>
          <a:solidFill>
            <a:srgbClr val="FFFFFF">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3" name="内容占位符 2"/>
          <p:cNvSpPr>
            <a:spLocks noGrp="1"/>
          </p:cNvSpPr>
          <p:nvPr>
            <p:ph sz="half" idx="1"/>
            <p:custDataLst>
              <p:tags r:id="rId2"/>
            </p:custDataLst>
          </p:nvPr>
        </p:nvSpPr>
        <p:spPr>
          <a:xfrm>
            <a:off x="695960" y="1301750"/>
            <a:ext cx="5323840" cy="487585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3"/>
            </p:custDataLst>
          </p:nvPr>
        </p:nvSpPr>
        <p:spPr>
          <a:xfrm>
            <a:off x="6172200" y="1301750"/>
            <a:ext cx="5323840" cy="487585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8" name="标题 1"/>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3" name="文本占位符 2"/>
          <p:cNvSpPr>
            <a:spLocks noGrp="1"/>
          </p:cNvSpPr>
          <p:nvPr>
            <p:ph type="body" idx="1"/>
            <p:custDataLst>
              <p:tags r:id="rId2"/>
            </p:custDataLst>
          </p:nvPr>
        </p:nvSpPr>
        <p:spPr>
          <a:xfrm>
            <a:off x="695960" y="1301750"/>
            <a:ext cx="5323840" cy="411303"/>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3"/>
            </p:custDataLst>
          </p:nvPr>
        </p:nvSpPr>
        <p:spPr>
          <a:xfrm>
            <a:off x="695960" y="1875099"/>
            <a:ext cx="5323840" cy="4300276"/>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custDataLst>
              <p:tags r:id="rId4"/>
            </p:custDataLst>
          </p:nvPr>
        </p:nvSpPr>
        <p:spPr>
          <a:xfrm>
            <a:off x="6172200" y="1301750"/>
            <a:ext cx="5323840" cy="411303"/>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5"/>
            </p:custDataLst>
          </p:nvPr>
        </p:nvSpPr>
        <p:spPr>
          <a:xfrm>
            <a:off x="6172200" y="1875099"/>
            <a:ext cx="5323840" cy="4300276"/>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
        <p:nvSpPr>
          <p:cNvPr id="10" name="标题 1"/>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6" name="标题 1"/>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仅内容">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95960" y="360045"/>
            <a:ext cx="10801985" cy="581787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标题和副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6" name="Text Placeholder 5"/>
          <p:cNvSpPr>
            <a:spLocks noGrp="1"/>
          </p:cNvSpPr>
          <p:nvPr>
            <p:ph type="body" idx="13" hasCustomPrompt="1"/>
            <p:custDataLst>
              <p:tags r:id="rId5"/>
            </p:custDataLst>
          </p:nvPr>
        </p:nvSpPr>
        <p:spPr>
          <a:xfrm>
            <a:off x="695960" y="1301750"/>
            <a:ext cx="10799088" cy="405553"/>
          </a:xfrm>
        </p:spPr>
        <p:txBody>
          <a:bodyPr/>
          <a:lstStyle>
            <a:lvl5pPr>
              <a:buNone/>
              <a:defRPr/>
            </a:lvl5pPr>
          </a:lstStyle>
          <a:p>
            <a:pPr lvl="0"/>
            <a:r>
              <a:rPr lang="zh-CN" altLang="en-US"/>
              <a:t>单击此处编辑副标题</a:t>
            </a:r>
            <a:endParaRPr lang="zh-CN" altLang="en-US"/>
          </a:p>
        </p:txBody>
      </p:sp>
      <p:sp>
        <p:nvSpPr>
          <p:cNvPr id="7" name="标题 1"/>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19" name="矩形: 圆角 18"/>
          <p:cNvSpPr/>
          <p:nvPr userDrawn="1">
            <p:custDataLst>
              <p:tags r:id="rId2"/>
            </p:custDataLst>
          </p:nvPr>
        </p:nvSpPr>
        <p:spPr>
          <a:xfrm>
            <a:off x="0" y="0"/>
            <a:ext cx="12192000" cy="6858000"/>
          </a:xfrm>
          <a:prstGeom prst="roundRect">
            <a:avLst>
              <a:gd name="adj" fmla="val 0"/>
            </a:avLst>
          </a:prstGeom>
          <a:gradFill flip="none" rotWithShape="1">
            <a:gsLst>
              <a:gs pos="18000">
                <a:schemeClr val="accent1"/>
              </a:gs>
              <a:gs pos="100000">
                <a:schemeClr val="accent2">
                  <a:lumMod val="70000"/>
                  <a:lumOff val="30000"/>
                </a:schemeClr>
              </a:gs>
            </a:gsLst>
            <a:lin ang="108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0" name="任意多边形: 形状 19"/>
          <p:cNvSpPr/>
          <p:nvPr userDrawn="1">
            <p:custDataLst>
              <p:tags r:id="rId3"/>
            </p:custDataLst>
          </p:nvPr>
        </p:nvSpPr>
        <p:spPr>
          <a:xfrm>
            <a:off x="9677224" y="4094049"/>
            <a:ext cx="2514776" cy="2763951"/>
          </a:xfrm>
          <a:custGeom>
            <a:avLst/>
            <a:gdLst>
              <a:gd name="connsiteX0" fmla="*/ 2072120 w 2514776"/>
              <a:gd name="connsiteY0" fmla="*/ 0 h 2763951"/>
              <a:gd name="connsiteX1" fmla="*/ 2489724 w 2514776"/>
              <a:gd name="connsiteY1" fmla="*/ 42098 h 2763951"/>
              <a:gd name="connsiteX2" fmla="*/ 2514776 w 2514776"/>
              <a:gd name="connsiteY2" fmla="*/ 48540 h 2763951"/>
              <a:gd name="connsiteX3" fmla="*/ 2514776 w 2514776"/>
              <a:gd name="connsiteY3" fmla="*/ 2763951 h 2763951"/>
              <a:gd name="connsiteX4" fmla="*/ 120845 w 2514776"/>
              <a:gd name="connsiteY4" fmla="*/ 2763951 h 2763951"/>
              <a:gd name="connsiteX5" fmla="*/ 93158 w 2514776"/>
              <a:gd name="connsiteY5" fmla="*/ 2688305 h 2763951"/>
              <a:gd name="connsiteX6" fmla="*/ 0 w 2514776"/>
              <a:gd name="connsiteY6" fmla="*/ 2072120 h 2763951"/>
              <a:gd name="connsiteX7" fmla="*/ 2072120 w 2514776"/>
              <a:gd name="connsiteY7" fmla="*/ 0 h 276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4776" h="2763951">
                <a:moveTo>
                  <a:pt x="2072120" y="0"/>
                </a:moveTo>
                <a:cubicBezTo>
                  <a:pt x="2215170" y="0"/>
                  <a:pt x="2354834" y="14496"/>
                  <a:pt x="2489724" y="42098"/>
                </a:cubicBezTo>
                <a:lnTo>
                  <a:pt x="2514776" y="48540"/>
                </a:lnTo>
                <a:lnTo>
                  <a:pt x="2514776" y="2763951"/>
                </a:lnTo>
                <a:lnTo>
                  <a:pt x="120845" y="2763951"/>
                </a:lnTo>
                <a:lnTo>
                  <a:pt x="93158" y="2688305"/>
                </a:lnTo>
                <a:cubicBezTo>
                  <a:pt x="32615" y="2493653"/>
                  <a:pt x="0" y="2286695"/>
                  <a:pt x="0" y="2072120"/>
                </a:cubicBezTo>
                <a:cubicBezTo>
                  <a:pt x="0" y="927720"/>
                  <a:pt x="927720" y="0"/>
                  <a:pt x="2072120" y="0"/>
                </a:cubicBezTo>
                <a:close/>
              </a:path>
            </a:pathLst>
          </a:custGeom>
          <a:gradFill flip="none" rotWithShape="1">
            <a:gsLst>
              <a:gs pos="0">
                <a:srgbClr val="FFFFFF">
                  <a:alpha val="55000"/>
                </a:srgbClr>
              </a:gs>
              <a:gs pos="77000">
                <a:srgbClr val="FFFFFF">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形状 20"/>
          <p:cNvSpPr/>
          <p:nvPr userDrawn="1">
            <p:custDataLst>
              <p:tags r:id="rId4"/>
            </p:custDataLst>
          </p:nvPr>
        </p:nvSpPr>
        <p:spPr>
          <a:xfrm>
            <a:off x="2" y="4939643"/>
            <a:ext cx="12191999" cy="1918357"/>
          </a:xfrm>
          <a:custGeom>
            <a:avLst/>
            <a:gdLst>
              <a:gd name="connsiteX0" fmla="*/ 3932014 w 12191999"/>
              <a:gd name="connsiteY0" fmla="*/ 1149270 h 1918357"/>
              <a:gd name="connsiteX1" fmla="*/ 3932014 w 12191999"/>
              <a:gd name="connsiteY1" fmla="*/ 1466618 h 1918357"/>
              <a:gd name="connsiteX2" fmla="*/ 4159154 w 12191999"/>
              <a:gd name="connsiteY2" fmla="*/ 1466618 h 1918357"/>
              <a:gd name="connsiteX3" fmla="*/ 4159154 w 12191999"/>
              <a:gd name="connsiteY3" fmla="*/ 1149270 h 1918357"/>
              <a:gd name="connsiteX4" fmla="*/ 11546651 w 12191999"/>
              <a:gd name="connsiteY4" fmla="*/ 711781 h 1918357"/>
              <a:gd name="connsiteX5" fmla="*/ 11546651 w 12191999"/>
              <a:gd name="connsiteY5" fmla="*/ 1029129 h 1918357"/>
              <a:gd name="connsiteX6" fmla="*/ 11773791 w 12191999"/>
              <a:gd name="connsiteY6" fmla="*/ 1029129 h 1918357"/>
              <a:gd name="connsiteX7" fmla="*/ 11773791 w 12191999"/>
              <a:gd name="connsiteY7" fmla="*/ 711781 h 1918357"/>
              <a:gd name="connsiteX8" fmla="*/ 7991141 w 12191999"/>
              <a:gd name="connsiteY8" fmla="*/ 553107 h 1918357"/>
              <a:gd name="connsiteX9" fmla="*/ 7991141 w 12191999"/>
              <a:gd name="connsiteY9" fmla="*/ 870455 h 1918357"/>
              <a:gd name="connsiteX10" fmla="*/ 8218281 w 12191999"/>
              <a:gd name="connsiteY10" fmla="*/ 870455 h 1918357"/>
              <a:gd name="connsiteX11" fmla="*/ 8218281 w 12191999"/>
              <a:gd name="connsiteY11" fmla="*/ 553107 h 1918357"/>
              <a:gd name="connsiteX12" fmla="*/ 3938786 w 12191999"/>
              <a:gd name="connsiteY12" fmla="*/ 553107 h 1918357"/>
              <a:gd name="connsiteX13" fmla="*/ 3938786 w 12191999"/>
              <a:gd name="connsiteY13" fmla="*/ 870455 h 1918357"/>
              <a:gd name="connsiteX14" fmla="*/ 4165926 w 12191999"/>
              <a:gd name="connsiteY14" fmla="*/ 870455 h 1918357"/>
              <a:gd name="connsiteX15" fmla="*/ 4165926 w 12191999"/>
              <a:gd name="connsiteY15" fmla="*/ 553107 h 1918357"/>
              <a:gd name="connsiteX16" fmla="*/ 152612 w 12191999"/>
              <a:gd name="connsiteY16" fmla="*/ 331665 h 1918357"/>
              <a:gd name="connsiteX17" fmla="*/ 152612 w 12191999"/>
              <a:gd name="connsiteY17" fmla="*/ 649013 h 1918357"/>
              <a:gd name="connsiteX18" fmla="*/ 379752 w 12191999"/>
              <a:gd name="connsiteY18" fmla="*/ 649013 h 1918357"/>
              <a:gd name="connsiteX19" fmla="*/ 379752 w 12191999"/>
              <a:gd name="connsiteY19" fmla="*/ 331665 h 1918357"/>
              <a:gd name="connsiteX20" fmla="*/ 0 w 12191999"/>
              <a:gd name="connsiteY20" fmla="*/ 0 h 1918357"/>
              <a:gd name="connsiteX21" fmla="*/ 564000 w 12191999"/>
              <a:gd name="connsiteY21" fmla="*/ 0 h 1918357"/>
              <a:gd name="connsiteX22" fmla="*/ 564000 w 12191999"/>
              <a:gd name="connsiteY22" fmla="*/ 884999 h 1918357"/>
              <a:gd name="connsiteX23" fmla="*/ 1128002 w 12191999"/>
              <a:gd name="connsiteY23" fmla="*/ 884999 h 1918357"/>
              <a:gd name="connsiteX24" fmla="*/ 1128002 w 12191999"/>
              <a:gd name="connsiteY24" fmla="*/ 664821 h 1918357"/>
              <a:gd name="connsiteX25" fmla="*/ 1692002 w 12191999"/>
              <a:gd name="connsiteY25" fmla="*/ 664821 h 1918357"/>
              <a:gd name="connsiteX26" fmla="*/ 1692002 w 12191999"/>
              <a:gd name="connsiteY26" fmla="*/ 444644 h 1918357"/>
              <a:gd name="connsiteX27" fmla="*/ 2904131 w 12191999"/>
              <a:gd name="connsiteY27" fmla="*/ 444644 h 1918357"/>
              <a:gd name="connsiteX28" fmla="*/ 2904131 w 12191999"/>
              <a:gd name="connsiteY28" fmla="*/ 773581 h 1918357"/>
              <a:gd name="connsiteX29" fmla="*/ 3568929 w 12191999"/>
              <a:gd name="connsiteY29" fmla="*/ 773581 h 1918357"/>
              <a:gd name="connsiteX30" fmla="*/ 3568929 w 12191999"/>
              <a:gd name="connsiteY30" fmla="*/ 54502 h 1918357"/>
              <a:gd name="connsiteX31" fmla="*/ 4636515 w 12191999"/>
              <a:gd name="connsiteY31" fmla="*/ 326401 h 1918357"/>
              <a:gd name="connsiteX32" fmla="*/ 4636515 w 12191999"/>
              <a:gd name="connsiteY32" fmla="*/ 538492 h 1918357"/>
              <a:gd name="connsiteX33" fmla="*/ 5301312 w 12191999"/>
              <a:gd name="connsiteY33" fmla="*/ 538492 h 1918357"/>
              <a:gd name="connsiteX34" fmla="*/ 5301312 w 12191999"/>
              <a:gd name="connsiteY34" fmla="*/ 664823 h 1918357"/>
              <a:gd name="connsiteX35" fmla="*/ 5960761 w 12191999"/>
              <a:gd name="connsiteY35" fmla="*/ 664823 h 1918357"/>
              <a:gd name="connsiteX36" fmla="*/ 5960761 w 12191999"/>
              <a:gd name="connsiteY36" fmla="*/ 318316 h 1918357"/>
              <a:gd name="connsiteX37" fmla="*/ 6625559 w 12191999"/>
              <a:gd name="connsiteY37" fmla="*/ 318316 h 1918357"/>
              <a:gd name="connsiteX38" fmla="*/ 6625559 w 12191999"/>
              <a:gd name="connsiteY38" fmla="*/ 443726 h 1918357"/>
              <a:gd name="connsiteX39" fmla="*/ 7309042 w 12191999"/>
              <a:gd name="connsiteY39" fmla="*/ 443726 h 1918357"/>
              <a:gd name="connsiteX40" fmla="*/ 7309042 w 12191999"/>
              <a:gd name="connsiteY40" fmla="*/ 0 h 1918357"/>
              <a:gd name="connsiteX41" fmla="*/ 7873042 w 12191999"/>
              <a:gd name="connsiteY41" fmla="*/ 0 h 1918357"/>
              <a:gd name="connsiteX42" fmla="*/ 7873042 w 12191999"/>
              <a:gd name="connsiteY42" fmla="*/ 1162379 h 1918357"/>
              <a:gd name="connsiteX43" fmla="*/ 7873043 w 12191999"/>
              <a:gd name="connsiteY43" fmla="*/ 1162379 h 1918357"/>
              <a:gd name="connsiteX44" fmla="*/ 7873043 w 12191999"/>
              <a:gd name="connsiteY44" fmla="*/ 162266 h 1918357"/>
              <a:gd name="connsiteX45" fmla="*/ 8437044 w 12191999"/>
              <a:gd name="connsiteY45" fmla="*/ 162266 h 1918357"/>
              <a:gd name="connsiteX46" fmla="*/ 8437044 w 12191999"/>
              <a:gd name="connsiteY46" fmla="*/ 1162379 h 1918357"/>
              <a:gd name="connsiteX47" fmla="*/ 8438142 w 12191999"/>
              <a:gd name="connsiteY47" fmla="*/ 1162379 h 1918357"/>
              <a:gd name="connsiteX48" fmla="*/ 8438142 w 12191999"/>
              <a:gd name="connsiteY48" fmla="*/ 945159 h 1918357"/>
              <a:gd name="connsiteX49" fmla="*/ 9002143 w 12191999"/>
              <a:gd name="connsiteY49" fmla="*/ 945159 h 1918357"/>
              <a:gd name="connsiteX50" fmla="*/ 9002143 w 12191999"/>
              <a:gd name="connsiteY50" fmla="*/ 830444 h 1918357"/>
              <a:gd name="connsiteX51" fmla="*/ 9566144 w 12191999"/>
              <a:gd name="connsiteY51" fmla="*/ 830444 h 1918357"/>
              <a:gd name="connsiteX52" fmla="*/ 9566144 w 12191999"/>
              <a:gd name="connsiteY52" fmla="*/ 424758 h 1918357"/>
              <a:gd name="connsiteX53" fmla="*/ 10130144 w 12191999"/>
              <a:gd name="connsiteY53" fmla="*/ 424758 h 1918357"/>
              <a:gd name="connsiteX54" fmla="*/ 10130144 w 12191999"/>
              <a:gd name="connsiteY54" fmla="*/ 901588 h 1918357"/>
              <a:gd name="connsiteX55" fmla="*/ 11161070 w 12191999"/>
              <a:gd name="connsiteY55" fmla="*/ 901588 h 1918357"/>
              <a:gd name="connsiteX56" fmla="*/ 11161070 w 12191999"/>
              <a:gd name="connsiteY56" fmla="*/ 460805 h 1918357"/>
              <a:gd name="connsiteX57" fmla="*/ 12191993 w 12191999"/>
              <a:gd name="connsiteY57" fmla="*/ 460805 h 1918357"/>
              <a:gd name="connsiteX58" fmla="*/ 12191993 w 12191999"/>
              <a:gd name="connsiteY58" fmla="*/ 1162379 h 1918357"/>
              <a:gd name="connsiteX59" fmla="*/ 12191999 w 12191999"/>
              <a:gd name="connsiteY59" fmla="*/ 1162379 h 1918357"/>
              <a:gd name="connsiteX60" fmla="*/ 12191999 w 12191999"/>
              <a:gd name="connsiteY60" fmla="*/ 1918357 h 1918357"/>
              <a:gd name="connsiteX61" fmla="*/ 0 w 12191999"/>
              <a:gd name="connsiteY61" fmla="*/ 1918357 h 1918357"/>
              <a:gd name="connsiteX62" fmla="*/ 0 w 12191999"/>
              <a:gd name="connsiteY62" fmla="*/ 1284749 h 1918357"/>
              <a:gd name="connsiteX63" fmla="*/ 0 w 12191999"/>
              <a:gd name="connsiteY63" fmla="*/ 1162379 h 191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2191999" h="1918357">
                <a:moveTo>
                  <a:pt x="3932014" y="1149270"/>
                </a:moveTo>
                <a:lnTo>
                  <a:pt x="3932014" y="1466618"/>
                </a:lnTo>
                <a:lnTo>
                  <a:pt x="4159154" y="1466618"/>
                </a:lnTo>
                <a:lnTo>
                  <a:pt x="4159154" y="1149270"/>
                </a:lnTo>
                <a:close/>
                <a:moveTo>
                  <a:pt x="11546651" y="711781"/>
                </a:moveTo>
                <a:lnTo>
                  <a:pt x="11546651" y="1029129"/>
                </a:lnTo>
                <a:lnTo>
                  <a:pt x="11773791" y="1029129"/>
                </a:lnTo>
                <a:lnTo>
                  <a:pt x="11773791" y="711781"/>
                </a:lnTo>
                <a:close/>
                <a:moveTo>
                  <a:pt x="7991141" y="553107"/>
                </a:moveTo>
                <a:lnTo>
                  <a:pt x="7991141" y="870455"/>
                </a:lnTo>
                <a:lnTo>
                  <a:pt x="8218281" y="870455"/>
                </a:lnTo>
                <a:lnTo>
                  <a:pt x="8218281" y="553107"/>
                </a:lnTo>
                <a:close/>
                <a:moveTo>
                  <a:pt x="3938786" y="553107"/>
                </a:moveTo>
                <a:lnTo>
                  <a:pt x="3938786" y="870455"/>
                </a:lnTo>
                <a:lnTo>
                  <a:pt x="4165926" y="870455"/>
                </a:lnTo>
                <a:lnTo>
                  <a:pt x="4165926" y="553107"/>
                </a:lnTo>
                <a:close/>
                <a:moveTo>
                  <a:pt x="152612" y="331665"/>
                </a:moveTo>
                <a:lnTo>
                  <a:pt x="152612" y="649013"/>
                </a:lnTo>
                <a:lnTo>
                  <a:pt x="379752" y="649013"/>
                </a:lnTo>
                <a:lnTo>
                  <a:pt x="379752" y="331665"/>
                </a:lnTo>
                <a:close/>
                <a:moveTo>
                  <a:pt x="0" y="0"/>
                </a:moveTo>
                <a:lnTo>
                  <a:pt x="564000" y="0"/>
                </a:lnTo>
                <a:lnTo>
                  <a:pt x="564000" y="884999"/>
                </a:lnTo>
                <a:lnTo>
                  <a:pt x="1128002" y="884999"/>
                </a:lnTo>
                <a:lnTo>
                  <a:pt x="1128002" y="664821"/>
                </a:lnTo>
                <a:lnTo>
                  <a:pt x="1692002" y="664821"/>
                </a:lnTo>
                <a:lnTo>
                  <a:pt x="1692002" y="444644"/>
                </a:lnTo>
                <a:lnTo>
                  <a:pt x="2904131" y="444644"/>
                </a:lnTo>
                <a:lnTo>
                  <a:pt x="2904131" y="773581"/>
                </a:lnTo>
                <a:lnTo>
                  <a:pt x="3568929" y="773581"/>
                </a:lnTo>
                <a:lnTo>
                  <a:pt x="3568929" y="54502"/>
                </a:lnTo>
                <a:lnTo>
                  <a:pt x="4636515" y="326401"/>
                </a:lnTo>
                <a:lnTo>
                  <a:pt x="4636515" y="538492"/>
                </a:lnTo>
                <a:lnTo>
                  <a:pt x="5301312" y="538492"/>
                </a:lnTo>
                <a:lnTo>
                  <a:pt x="5301312" y="664823"/>
                </a:lnTo>
                <a:lnTo>
                  <a:pt x="5960761" y="664823"/>
                </a:lnTo>
                <a:lnTo>
                  <a:pt x="5960761" y="318316"/>
                </a:lnTo>
                <a:lnTo>
                  <a:pt x="6625559" y="318316"/>
                </a:lnTo>
                <a:lnTo>
                  <a:pt x="6625559" y="443726"/>
                </a:lnTo>
                <a:lnTo>
                  <a:pt x="7309042" y="443726"/>
                </a:lnTo>
                <a:lnTo>
                  <a:pt x="7309042" y="0"/>
                </a:lnTo>
                <a:lnTo>
                  <a:pt x="7873042" y="0"/>
                </a:lnTo>
                <a:lnTo>
                  <a:pt x="7873042" y="1162379"/>
                </a:lnTo>
                <a:lnTo>
                  <a:pt x="7873043" y="1162379"/>
                </a:lnTo>
                <a:lnTo>
                  <a:pt x="7873043" y="162266"/>
                </a:lnTo>
                <a:lnTo>
                  <a:pt x="8437044" y="162266"/>
                </a:lnTo>
                <a:lnTo>
                  <a:pt x="8437044" y="1162379"/>
                </a:lnTo>
                <a:lnTo>
                  <a:pt x="8438142" y="1162379"/>
                </a:lnTo>
                <a:lnTo>
                  <a:pt x="8438142" y="945159"/>
                </a:lnTo>
                <a:lnTo>
                  <a:pt x="9002143" y="945159"/>
                </a:lnTo>
                <a:lnTo>
                  <a:pt x="9002143" y="830444"/>
                </a:lnTo>
                <a:lnTo>
                  <a:pt x="9566144" y="830444"/>
                </a:lnTo>
                <a:lnTo>
                  <a:pt x="9566144" y="424758"/>
                </a:lnTo>
                <a:lnTo>
                  <a:pt x="10130144" y="424758"/>
                </a:lnTo>
                <a:lnTo>
                  <a:pt x="10130144" y="901588"/>
                </a:lnTo>
                <a:lnTo>
                  <a:pt x="11161070" y="901588"/>
                </a:lnTo>
                <a:lnTo>
                  <a:pt x="11161070" y="460805"/>
                </a:lnTo>
                <a:lnTo>
                  <a:pt x="12191993" y="460805"/>
                </a:lnTo>
                <a:lnTo>
                  <a:pt x="12191993" y="1162379"/>
                </a:lnTo>
                <a:lnTo>
                  <a:pt x="12191999" y="1162379"/>
                </a:lnTo>
                <a:lnTo>
                  <a:pt x="12191999" y="1918357"/>
                </a:lnTo>
                <a:lnTo>
                  <a:pt x="0" y="1918357"/>
                </a:lnTo>
                <a:lnTo>
                  <a:pt x="0" y="1284749"/>
                </a:lnTo>
                <a:lnTo>
                  <a:pt x="0" y="1162379"/>
                </a:lnTo>
                <a:close/>
              </a:path>
            </a:pathLst>
          </a:custGeom>
          <a:solidFill>
            <a:schemeClr val="accent2">
              <a:lumMod val="75000"/>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5" name="任意多边形: 形状 24"/>
          <p:cNvSpPr/>
          <p:nvPr userDrawn="1">
            <p:custDataLst>
              <p:tags r:id="rId5"/>
            </p:custDataLst>
          </p:nvPr>
        </p:nvSpPr>
        <p:spPr>
          <a:xfrm>
            <a:off x="0" y="1"/>
            <a:ext cx="2673192" cy="2042699"/>
          </a:xfrm>
          <a:custGeom>
            <a:avLst/>
            <a:gdLst>
              <a:gd name="connsiteX0" fmla="*/ 0 w 2673192"/>
              <a:gd name="connsiteY0" fmla="*/ 0 h 2042699"/>
              <a:gd name="connsiteX1" fmla="*/ 2673192 w 2673192"/>
              <a:gd name="connsiteY1" fmla="*/ 0 h 2042699"/>
              <a:gd name="connsiteX2" fmla="*/ 2664321 w 2673192"/>
              <a:gd name="connsiteY2" fmla="*/ 175669 h 2042699"/>
              <a:gd name="connsiteX3" fmla="*/ 595394 w 2673192"/>
              <a:gd name="connsiteY3" fmla="*/ 2042699 h 2042699"/>
              <a:gd name="connsiteX4" fmla="*/ 176269 w 2673192"/>
              <a:gd name="connsiteY4" fmla="*/ 2000448 h 2042699"/>
              <a:gd name="connsiteX5" fmla="*/ 0 w 2673192"/>
              <a:gd name="connsiteY5" fmla="*/ 1955124 h 204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3192" h="2042699">
                <a:moveTo>
                  <a:pt x="0" y="0"/>
                </a:moveTo>
                <a:lnTo>
                  <a:pt x="2673192" y="0"/>
                </a:lnTo>
                <a:lnTo>
                  <a:pt x="2664321" y="175669"/>
                </a:lnTo>
                <a:cubicBezTo>
                  <a:pt x="2557822" y="1224352"/>
                  <a:pt x="1672176" y="2042699"/>
                  <a:pt x="595394" y="2042699"/>
                </a:cubicBezTo>
                <a:cubicBezTo>
                  <a:pt x="451823" y="2042699"/>
                  <a:pt x="311651" y="2028151"/>
                  <a:pt x="176269" y="2000448"/>
                </a:cubicBezTo>
                <a:lnTo>
                  <a:pt x="0" y="1955124"/>
                </a:lnTo>
                <a:close/>
              </a:path>
            </a:pathLst>
          </a:custGeom>
          <a:solidFill>
            <a:schemeClr val="accent2">
              <a:lumMod val="60000"/>
              <a:lumOff val="40000"/>
            </a:schemeClr>
          </a:solidFill>
          <a:ln>
            <a:noFill/>
          </a:ln>
          <a:effectLst>
            <a:outerShdw blurRad="190500" sx="102000" sy="102000" algn="ctr" rotWithShape="0">
              <a:schemeClr val="accent1">
                <a:lumMod val="50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6" name="任意多边形: 形状 25"/>
          <p:cNvSpPr/>
          <p:nvPr userDrawn="1">
            <p:custDataLst>
              <p:tags r:id="rId6"/>
            </p:custDataLst>
          </p:nvPr>
        </p:nvSpPr>
        <p:spPr>
          <a:xfrm>
            <a:off x="0" y="1"/>
            <a:ext cx="1960110" cy="1329617"/>
          </a:xfrm>
          <a:custGeom>
            <a:avLst/>
            <a:gdLst>
              <a:gd name="connsiteX0" fmla="*/ 0 w 1960110"/>
              <a:gd name="connsiteY0" fmla="*/ 0 h 1329617"/>
              <a:gd name="connsiteX1" fmla="*/ 1960110 w 1960110"/>
              <a:gd name="connsiteY1" fmla="*/ 0 h 1329617"/>
              <a:gd name="connsiteX2" fmla="*/ 1954921 w 1960110"/>
              <a:gd name="connsiteY2" fmla="*/ 102759 h 1329617"/>
              <a:gd name="connsiteX3" fmla="*/ 595393 w 1960110"/>
              <a:gd name="connsiteY3" fmla="*/ 1329617 h 1329617"/>
              <a:gd name="connsiteX4" fmla="*/ 63457 w 1960110"/>
              <a:gd name="connsiteY4" fmla="*/ 1222224 h 1329617"/>
              <a:gd name="connsiteX5" fmla="*/ 0 w 1960110"/>
              <a:gd name="connsiteY5" fmla="*/ 1191655 h 132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110" h="1329617">
                <a:moveTo>
                  <a:pt x="0" y="0"/>
                </a:moveTo>
                <a:lnTo>
                  <a:pt x="1960110" y="0"/>
                </a:lnTo>
                <a:lnTo>
                  <a:pt x="1954921" y="102759"/>
                </a:lnTo>
                <a:cubicBezTo>
                  <a:pt x="1884938" y="791867"/>
                  <a:pt x="1302965" y="1329617"/>
                  <a:pt x="595393" y="1329617"/>
                </a:cubicBezTo>
                <a:cubicBezTo>
                  <a:pt x="406707" y="1329617"/>
                  <a:pt x="226953" y="1291377"/>
                  <a:pt x="63457" y="1222224"/>
                </a:cubicBezTo>
                <a:lnTo>
                  <a:pt x="0" y="1191655"/>
                </a:lnTo>
                <a:close/>
              </a:path>
            </a:pathLst>
          </a:custGeom>
          <a:solidFill>
            <a:schemeClr val="accent2">
              <a:lumMod val="40000"/>
              <a:lumOff val="60000"/>
            </a:schemeClr>
          </a:solidFill>
          <a:ln>
            <a:noFill/>
          </a:ln>
          <a:effectLst>
            <a:outerShdw blurRad="190500" sx="102000" sy="102000" algn="ctr" rotWithShape="0">
              <a:schemeClr val="accent1">
                <a:lumMod val="50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7" name="加号 26"/>
          <p:cNvSpPr/>
          <p:nvPr userDrawn="1">
            <p:custDataLst>
              <p:tags r:id="rId7"/>
            </p:custDataLst>
          </p:nvPr>
        </p:nvSpPr>
        <p:spPr>
          <a:xfrm>
            <a:off x="1424612" y="4815301"/>
            <a:ext cx="737007" cy="737007"/>
          </a:xfrm>
          <a:prstGeom prst="mathPlus">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加号 27"/>
          <p:cNvSpPr/>
          <p:nvPr userDrawn="1">
            <p:custDataLst>
              <p:tags r:id="rId8"/>
            </p:custDataLst>
          </p:nvPr>
        </p:nvSpPr>
        <p:spPr>
          <a:xfrm>
            <a:off x="8922954" y="1190189"/>
            <a:ext cx="737007" cy="737007"/>
          </a:xfrm>
          <a:prstGeom prst="mathPlus">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userDrawn="1">
            <p:custDataLst>
              <p:tags r:id="rId9"/>
            </p:custDataLst>
          </p:nvPr>
        </p:nvSpPr>
        <p:spPr>
          <a:xfrm>
            <a:off x="10107930" y="2642870"/>
            <a:ext cx="202565" cy="202565"/>
          </a:xfrm>
          <a:prstGeom prst="ellipse">
            <a:avLst/>
          </a:prstGeom>
          <a:solidFill>
            <a:srgbClr val="FFFFFF">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椭圆 35"/>
          <p:cNvSpPr/>
          <p:nvPr userDrawn="1">
            <p:custDataLst>
              <p:tags r:id="rId10"/>
            </p:custDataLst>
          </p:nvPr>
        </p:nvSpPr>
        <p:spPr>
          <a:xfrm>
            <a:off x="1242695" y="3411855"/>
            <a:ext cx="202565" cy="202565"/>
          </a:xfrm>
          <a:prstGeom prst="ellipse">
            <a:avLst/>
          </a:prstGeom>
          <a:solidFill>
            <a:srgbClr val="FFFFFF">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p:cNvSpPr>
            <a:spLocks noGrp="1"/>
          </p:cNvSpPr>
          <p:nvPr>
            <p:ph type="ctrTitle" hasCustomPrompt="1"/>
            <p:custDataLst>
              <p:tags r:id="rId11"/>
            </p:custDataLst>
          </p:nvPr>
        </p:nvSpPr>
        <p:spPr>
          <a:xfrm>
            <a:off x="1784350" y="2592705"/>
            <a:ext cx="8623300" cy="1423035"/>
          </a:xfrm>
        </p:spPr>
        <p:txBody>
          <a:bodyPr wrap="square" anchor="t" anchorCtr="0">
            <a:normAutofit/>
          </a:bodyPr>
          <a:lstStyle>
            <a:lvl1pPr algn="ctr">
              <a:lnSpc>
                <a:spcPct val="100000"/>
              </a:lnSpc>
              <a:defRPr sz="6600">
                <a:solidFill>
                  <a:srgbClr val="FFFFFF"/>
                </a:solidFill>
              </a:defRPr>
            </a:lvl1pPr>
          </a:lstStyle>
          <a:p>
            <a:r>
              <a:rPr lang="zh-CN" altLang="en-US" dirty="0"/>
              <a:t>编辑母版标题</a:t>
            </a:r>
            <a:endParaRPr lang="zh-CN" altLang="en-US" dirty="0"/>
          </a:p>
        </p:txBody>
      </p:sp>
      <p:sp>
        <p:nvSpPr>
          <p:cNvPr id="8" name="日期"/>
          <p:cNvSpPr>
            <a:spLocks noGrp="1"/>
          </p:cNvSpPr>
          <p:nvPr>
            <p:ph type="subTitle" idx="1" hasCustomPrompt="1"/>
            <p:custDataLst>
              <p:tags r:id="rId12"/>
            </p:custDataLst>
          </p:nvPr>
        </p:nvSpPr>
        <p:spPr>
          <a:xfrm>
            <a:off x="1784350" y="1734185"/>
            <a:ext cx="8623300" cy="747395"/>
          </a:xfrm>
        </p:spPr>
        <p:txBody>
          <a:bodyPr wrap="square" anchor="b" anchorCtr="0">
            <a:normAutofit/>
          </a:bodyPr>
          <a:lstStyle>
            <a:lvl1pPr marL="0" indent="0" algn="ctr">
              <a:lnSpc>
                <a:spcPct val="100000"/>
              </a:lnSpc>
              <a:buNone/>
              <a:defRPr sz="40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日期</a:t>
            </a:r>
            <a:endParaRPr lang="zh-CN" altLang="en-US" dirty="0"/>
          </a:p>
        </p:txBody>
      </p:sp>
      <p:sp>
        <p:nvSpPr>
          <p:cNvPr id="24" name="署名占位符 10"/>
          <p:cNvSpPr>
            <a:spLocks noGrp="1"/>
          </p:cNvSpPr>
          <p:nvPr>
            <p:ph type="body" sz="quarter" idx="17" hasCustomPrompt="1"/>
            <p:custDataLst>
              <p:tags r:id="rId13"/>
            </p:custDataLst>
          </p:nvPr>
        </p:nvSpPr>
        <p:spPr>
          <a:xfrm>
            <a:off x="4395735" y="4149180"/>
            <a:ext cx="3402000" cy="540000"/>
          </a:xfrm>
          <a:prstGeom prst="roundRect">
            <a:avLst>
              <a:gd name="adj" fmla="val 50000"/>
            </a:avLst>
          </a:prstGeom>
          <a:solidFill>
            <a:srgbClr val="FFFFFF"/>
          </a:solidFill>
          <a:ln>
            <a:noFill/>
          </a:ln>
        </p:spPr>
        <p:txBody>
          <a:bodyPr wrap="square" lIns="90000" tIns="46800" rIns="90000" bIns="46800" anchor="ctr">
            <a:normAutofit/>
          </a:bodyPr>
          <a:lstStyle>
            <a:lvl1pPr marL="0" indent="0" algn="ctr">
              <a:lnSpc>
                <a:spcPct val="100000"/>
              </a:lnSpc>
              <a:buNone/>
              <a:defRPr sz="1800" b="1">
                <a:solidFill>
                  <a:schemeClr val="accent1"/>
                </a:solidFill>
                <a:latin typeface="+mn-ea"/>
                <a:ea typeface="+mn-ea"/>
              </a:defRPr>
            </a:lvl1pPr>
          </a:lstStyle>
          <a:p>
            <a:pPr lvl="0"/>
            <a:r>
              <a:rPr lang="zh-CN" altLang="en-US" dirty="0"/>
              <a:t>署名</a:t>
            </a:r>
            <a:endParaRPr lang="zh-CN" altLang="en-US" dirty="0"/>
          </a:p>
        </p:txBody>
      </p:sp>
      <p:sp>
        <p:nvSpPr>
          <p:cNvPr id="4" name="任意多边形: 形状 3"/>
          <p:cNvSpPr/>
          <p:nvPr userDrawn="1">
            <p:custDataLst>
              <p:tags r:id="rId14"/>
            </p:custDataLst>
          </p:nvPr>
        </p:nvSpPr>
        <p:spPr>
          <a:xfrm>
            <a:off x="202" y="3626862"/>
            <a:ext cx="1186226" cy="1182195"/>
          </a:xfrm>
          <a:custGeom>
            <a:avLst/>
            <a:gdLst>
              <a:gd name="connsiteX0" fmla="*/ 1100916 w 1186226"/>
              <a:gd name="connsiteY0" fmla="*/ 164 h 1182195"/>
              <a:gd name="connsiteX1" fmla="*/ 1163428 w 1186226"/>
              <a:gd name="connsiteY1" fmla="*/ 30571 h 1182195"/>
              <a:gd name="connsiteX2" fmla="*/ 1155540 w 1186226"/>
              <a:gd name="connsiteY2" fmla="*/ 158852 h 1182195"/>
              <a:gd name="connsiteX3" fmla="*/ 0 w 1186226"/>
              <a:gd name="connsiteY3" fmla="*/ 1182195 h 1182195"/>
              <a:gd name="connsiteX4" fmla="*/ 198 w 1186226"/>
              <a:gd name="connsiteY4" fmla="*/ 939430 h 1182195"/>
              <a:gd name="connsiteX5" fmla="*/ 1035135 w 1186226"/>
              <a:gd name="connsiteY5" fmla="*/ 22893 h 1182195"/>
              <a:gd name="connsiteX6" fmla="*/ 1100916 w 1186226"/>
              <a:gd name="connsiteY6" fmla="*/ 164 h 118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6226" h="1182195">
                <a:moveTo>
                  <a:pt x="1100916" y="164"/>
                </a:moveTo>
                <a:cubicBezTo>
                  <a:pt x="1124132" y="1553"/>
                  <a:pt x="1146804" y="11799"/>
                  <a:pt x="1163428" y="30571"/>
                </a:cubicBezTo>
                <a:cubicBezTo>
                  <a:pt x="1196677" y="68115"/>
                  <a:pt x="1193145" y="125548"/>
                  <a:pt x="1155540" y="158852"/>
                </a:cubicBezTo>
                <a:lnTo>
                  <a:pt x="0" y="1182195"/>
                </a:lnTo>
                <a:lnTo>
                  <a:pt x="198" y="939430"/>
                </a:lnTo>
                <a:lnTo>
                  <a:pt x="1035135" y="22893"/>
                </a:lnTo>
                <a:cubicBezTo>
                  <a:pt x="1053937" y="6241"/>
                  <a:pt x="1077699" y="-1225"/>
                  <a:pt x="1100916" y="164"/>
                </a:cubicBezTo>
                <a:close/>
              </a:path>
            </a:pathLst>
          </a:custGeom>
          <a:solidFill>
            <a:srgbClr val="FFFFFF">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7" name="任意多边形: 形状 6"/>
          <p:cNvSpPr/>
          <p:nvPr userDrawn="1">
            <p:custDataLst>
              <p:tags r:id="rId15"/>
            </p:custDataLst>
          </p:nvPr>
        </p:nvSpPr>
        <p:spPr>
          <a:xfrm>
            <a:off x="10408578" y="906353"/>
            <a:ext cx="1783309" cy="1710969"/>
          </a:xfrm>
          <a:custGeom>
            <a:avLst/>
            <a:gdLst>
              <a:gd name="connsiteX0" fmla="*/ 1783309 w 1783309"/>
              <a:gd name="connsiteY0" fmla="*/ 0 h 1710969"/>
              <a:gd name="connsiteX1" fmla="*/ 1783138 w 1783309"/>
              <a:gd name="connsiteY1" fmla="*/ 242741 h 1710969"/>
              <a:gd name="connsiteX2" fmla="*/ 151081 w 1783309"/>
              <a:gd name="connsiteY2" fmla="*/ 1688087 h 1710969"/>
              <a:gd name="connsiteX3" fmla="*/ 22802 w 1783309"/>
              <a:gd name="connsiteY3" fmla="*/ 1680395 h 1710969"/>
              <a:gd name="connsiteX4" fmla="*/ 30676 w 1783309"/>
              <a:gd name="connsiteY4" fmla="*/ 1552128 h 1710969"/>
              <a:gd name="connsiteX5" fmla="*/ 1783309 w 1783309"/>
              <a:gd name="connsiteY5" fmla="*/ 0 h 171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3309" h="1710969">
                <a:moveTo>
                  <a:pt x="1783309" y="0"/>
                </a:moveTo>
                <a:lnTo>
                  <a:pt x="1783138" y="242741"/>
                </a:lnTo>
                <a:lnTo>
                  <a:pt x="151081" y="1688087"/>
                </a:lnTo>
                <a:cubicBezTo>
                  <a:pt x="113484" y="1721383"/>
                  <a:pt x="56051" y="1717939"/>
                  <a:pt x="22802" y="1680395"/>
                </a:cubicBezTo>
                <a:cubicBezTo>
                  <a:pt x="-10446" y="1642851"/>
                  <a:pt x="-6921" y="1585424"/>
                  <a:pt x="30676" y="1552128"/>
                </a:cubicBezTo>
                <a:lnTo>
                  <a:pt x="1783309" y="0"/>
                </a:lnTo>
                <a:close/>
              </a:path>
            </a:pathLst>
          </a:custGeom>
          <a:solidFill>
            <a:srgbClr val="FFFFFF">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98C09676-647E-485B-89CD-E35E7EE872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26C70A3-B06C-473F-BB44-D258EF9A5C40}"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8C09676-647E-485B-89CD-E35E7EE872D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26C70A3-B06C-473F-BB44-D258EF9A5C40}"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8C09676-647E-485B-89CD-E35E7EE872D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26C70A3-B06C-473F-BB44-D258EF9A5C4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C09676-647E-485B-89CD-E35E7EE872D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26C70A3-B06C-473F-BB44-D258EF9A5C4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8C09676-647E-485B-89CD-E35E7EE872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26C70A3-B06C-473F-BB44-D258EF9A5C40}"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8C09676-647E-485B-89CD-E35E7EE872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26C70A3-B06C-473F-BB44-D258EF9A5C4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4" Type="http://schemas.openxmlformats.org/officeDocument/2006/relationships/theme" Target="../theme/theme2.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2" Type="http://schemas.openxmlformats.org/officeDocument/2006/relationships/theme" Target="../theme/theme3.xml"/><Relationship Id="rId21" Type="http://schemas.openxmlformats.org/officeDocument/2006/relationships/tags" Target="../tags/tag92.xml"/><Relationship Id="rId20" Type="http://schemas.openxmlformats.org/officeDocument/2006/relationships/tags" Target="../tags/tag91.xml"/><Relationship Id="rId2" Type="http://schemas.openxmlformats.org/officeDocument/2006/relationships/slideLayout" Target="../slideLayouts/slideLayout28.xml"/><Relationship Id="rId19" Type="http://schemas.openxmlformats.org/officeDocument/2006/relationships/tags" Target="../tags/tag90.xml"/><Relationship Id="rId18" Type="http://schemas.openxmlformats.org/officeDocument/2006/relationships/tags" Target="../tags/tag89.xml"/><Relationship Id="rId17" Type="http://schemas.openxmlformats.org/officeDocument/2006/relationships/tags" Target="../tags/tag88.xml"/><Relationship Id="rId16" Type="http://schemas.openxmlformats.org/officeDocument/2006/relationships/tags" Target="../tags/tag87.xml"/><Relationship Id="rId15" Type="http://schemas.openxmlformats.org/officeDocument/2006/relationships/tags" Target="../tags/tag86.xml"/><Relationship Id="rId14" Type="http://schemas.openxmlformats.org/officeDocument/2006/relationships/tags" Target="../tags/tag85.xml"/><Relationship Id="rId13" Type="http://schemas.openxmlformats.org/officeDocument/2006/relationships/tags" Target="../tags/tag84.xml"/><Relationship Id="rId12" Type="http://schemas.openxmlformats.org/officeDocument/2006/relationships/tags" Target="../tags/tag83.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C09676-647E-485B-89CD-E35E7EE872D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6C70A3-B06C-473F-BB44-D258EF9A5C4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C09676-647E-485B-89CD-E35E7EE872D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6C70A3-B06C-473F-BB44-D258EF9A5C4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任意多边形 18"/>
          <p:cNvSpPr/>
          <p:nvPr>
            <p:custDataLst>
              <p:tags r:id="rId12"/>
            </p:custDataLst>
          </p:nvPr>
        </p:nvSpPr>
        <p:spPr>
          <a:xfrm>
            <a:off x="10983595" y="0"/>
            <a:ext cx="1208405" cy="1314450"/>
          </a:xfrm>
          <a:custGeom>
            <a:avLst/>
            <a:gdLst/>
            <a:ahLst/>
            <a:cxnLst>
              <a:cxn ang="3">
                <a:pos x="hc" y="t"/>
              </a:cxn>
              <a:cxn ang="cd2">
                <a:pos x="l" y="vc"/>
              </a:cxn>
              <a:cxn ang="cd4">
                <a:pos x="hc" y="b"/>
              </a:cxn>
              <a:cxn ang="0">
                <a:pos x="r" y="vc"/>
              </a:cxn>
            </a:cxnLst>
            <a:rect l="l" t="t" r="r" b="b"/>
            <a:pathLst>
              <a:path w="1903" h="2070">
                <a:moveTo>
                  <a:pt x="88" y="0"/>
                </a:moveTo>
                <a:lnTo>
                  <a:pt x="1903" y="0"/>
                </a:lnTo>
                <a:lnTo>
                  <a:pt x="1903" y="2030"/>
                </a:lnTo>
                <a:lnTo>
                  <a:pt x="1866" y="2038"/>
                </a:lnTo>
                <a:cubicBezTo>
                  <a:pt x="1765" y="2059"/>
                  <a:pt x="1660" y="2070"/>
                  <a:pt x="1553" y="2070"/>
                </a:cubicBezTo>
                <a:cubicBezTo>
                  <a:pt x="695" y="2070"/>
                  <a:pt x="0" y="1375"/>
                  <a:pt x="0" y="517"/>
                </a:cubicBezTo>
                <a:cubicBezTo>
                  <a:pt x="0" y="343"/>
                  <a:pt x="29" y="175"/>
                  <a:pt x="82" y="19"/>
                </a:cubicBezTo>
                <a:lnTo>
                  <a:pt x="88" y="0"/>
                </a:lnTo>
                <a:close/>
              </a:path>
            </a:pathLst>
          </a:custGeom>
          <a:solidFill>
            <a:schemeClr val="accent2">
              <a:lumMod val="60000"/>
              <a:lumOff val="4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14" name="任意多边形 13"/>
          <p:cNvSpPr/>
          <p:nvPr userDrawn="1">
            <p:custDataLst>
              <p:tags r:id="rId13"/>
            </p:custDataLst>
          </p:nvPr>
        </p:nvSpPr>
        <p:spPr>
          <a:xfrm>
            <a:off x="10450195" y="0"/>
            <a:ext cx="1741805" cy="1810385"/>
          </a:xfrm>
          <a:custGeom>
            <a:avLst/>
            <a:gdLst/>
            <a:ahLst/>
            <a:cxnLst>
              <a:cxn ang="3">
                <a:pos x="hc" y="t"/>
              </a:cxn>
              <a:cxn ang="cd2">
                <a:pos x="l" y="vc"/>
              </a:cxn>
              <a:cxn ang="cd4">
                <a:pos x="hc" y="b"/>
              </a:cxn>
              <a:cxn ang="0">
                <a:pos x="r" y="vc"/>
              </a:cxn>
            </a:cxnLst>
            <a:rect l="l" t="t" r="r" b="b"/>
            <a:pathLst>
              <a:path w="2743" h="2851">
                <a:moveTo>
                  <a:pt x="44" y="0"/>
                </a:moveTo>
                <a:lnTo>
                  <a:pt x="2743" y="0"/>
                </a:lnTo>
                <a:lnTo>
                  <a:pt x="2743" y="2826"/>
                </a:lnTo>
                <a:lnTo>
                  <a:pt x="2699" y="2832"/>
                </a:lnTo>
                <a:cubicBezTo>
                  <a:pt x="2599" y="2844"/>
                  <a:pt x="2497" y="2851"/>
                  <a:pt x="2394" y="2851"/>
                </a:cubicBezTo>
                <a:cubicBezTo>
                  <a:pt x="1072" y="2851"/>
                  <a:pt x="0" y="1779"/>
                  <a:pt x="0" y="457"/>
                </a:cubicBezTo>
                <a:cubicBezTo>
                  <a:pt x="0" y="312"/>
                  <a:pt x="13" y="171"/>
                  <a:pt x="37" y="33"/>
                </a:cubicBezTo>
                <a:lnTo>
                  <a:pt x="44" y="0"/>
                </a:lnTo>
                <a:close/>
              </a:path>
            </a:pathLst>
          </a:custGeom>
          <a:solidFill>
            <a:schemeClr val="accent2">
              <a:lumMod val="60000"/>
              <a:lumOff val="40000"/>
              <a:alpha val="1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8" name="矩形: 圆角 31"/>
          <p:cNvSpPr/>
          <p:nvPr userDrawn="1">
            <p:custDataLst>
              <p:tags r:id="rId14"/>
            </p:custDataLst>
          </p:nvPr>
        </p:nvSpPr>
        <p:spPr>
          <a:xfrm>
            <a:off x="0" y="6635115"/>
            <a:ext cx="12192000" cy="222885"/>
          </a:xfrm>
          <a:prstGeom prst="roundRect">
            <a:avLst>
              <a:gd name="adj" fmla="val 0"/>
            </a:avLst>
          </a:prstGeom>
          <a:gradFill flip="none" rotWithShape="1">
            <a:gsLst>
              <a:gs pos="0">
                <a:schemeClr val="accent1"/>
              </a:gs>
              <a:gs pos="77000">
                <a:schemeClr val="accent2">
                  <a:lumMod val="70000"/>
                  <a:lumOff val="3000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灯片编号占位符 5"/>
          <p:cNvSpPr>
            <a:spLocks noGrp="1"/>
          </p:cNvSpPr>
          <p:nvPr>
            <p:ph type="sldNum" sz="quarter" idx="4"/>
            <p:custDataLst>
              <p:tags r:id="rId15"/>
            </p:custDataLst>
          </p:nvPr>
        </p:nvSpPr>
        <p:spPr>
          <a:xfrm>
            <a:off x="8753983"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
        <p:nvSpPr>
          <p:cNvPr id="5" name="页脚占位符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4" name="日期占位符 3"/>
          <p:cNvSpPr>
            <a:spLocks noGrp="1"/>
          </p:cNvSpPr>
          <p:nvPr>
            <p:ph type="dt" sz="half" idx="2"/>
            <p:custDataLst>
              <p:tags r:id="rId17"/>
            </p:custDataLst>
          </p:nvPr>
        </p:nvSpPr>
        <p:spPr>
          <a:xfrm>
            <a:off x="69596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3" name="文本占位符 2"/>
          <p:cNvSpPr>
            <a:spLocks noGrp="1"/>
          </p:cNvSpPr>
          <p:nvPr>
            <p:ph type="body" idx="1"/>
            <p:custDataLst>
              <p:tags r:id="rId18"/>
            </p:custDataLst>
          </p:nvPr>
        </p:nvSpPr>
        <p:spPr>
          <a:xfrm>
            <a:off x="695960" y="1301749"/>
            <a:ext cx="10800000" cy="4873625"/>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 name="标题占位符 1"/>
          <p:cNvSpPr>
            <a:spLocks noGrp="1"/>
          </p:cNvSpPr>
          <p:nvPr>
            <p:ph type="title"/>
            <p:custDataLst>
              <p:tags r:id="rId19"/>
            </p:custDataLst>
          </p:nvPr>
        </p:nvSpPr>
        <p:spPr>
          <a:xfrm>
            <a:off x="695960" y="360000"/>
            <a:ext cx="10800000" cy="720000"/>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21" name="任意多边形 20"/>
          <p:cNvSpPr/>
          <p:nvPr>
            <p:custDataLst>
              <p:tags r:id="rId20"/>
            </p:custDataLst>
          </p:nvPr>
        </p:nvSpPr>
        <p:spPr>
          <a:xfrm>
            <a:off x="11497310" y="0"/>
            <a:ext cx="694690" cy="800735"/>
          </a:xfrm>
          <a:custGeom>
            <a:avLst/>
            <a:gdLst/>
            <a:ahLst/>
            <a:cxnLst>
              <a:cxn ang="3">
                <a:pos x="hc" y="t"/>
              </a:cxn>
              <a:cxn ang="cd2">
                <a:pos x="l" y="vc"/>
              </a:cxn>
              <a:cxn ang="cd4">
                <a:pos x="hc" y="b"/>
              </a:cxn>
              <a:cxn ang="0">
                <a:pos x="r" y="vc"/>
              </a:cxn>
            </a:cxnLst>
            <a:rect l="l" t="t" r="r" b="b"/>
            <a:pathLst>
              <a:path w="1094" h="1261">
                <a:moveTo>
                  <a:pt x="209" y="0"/>
                </a:moveTo>
                <a:lnTo>
                  <a:pt x="1094" y="0"/>
                </a:lnTo>
                <a:lnTo>
                  <a:pt x="1094" y="1174"/>
                </a:lnTo>
                <a:lnTo>
                  <a:pt x="1083" y="1180"/>
                </a:lnTo>
                <a:cubicBezTo>
                  <a:pt x="981" y="1232"/>
                  <a:pt x="866" y="1261"/>
                  <a:pt x="744" y="1261"/>
                </a:cubicBezTo>
                <a:cubicBezTo>
                  <a:pt x="333" y="1261"/>
                  <a:pt x="0" y="928"/>
                  <a:pt x="0" y="517"/>
                </a:cubicBezTo>
                <a:cubicBezTo>
                  <a:pt x="0" y="324"/>
                  <a:pt x="73" y="149"/>
                  <a:pt x="193" y="17"/>
                </a:cubicBezTo>
                <a:lnTo>
                  <a:pt x="209" y="0"/>
                </a:lnTo>
                <a:close/>
              </a:path>
            </a:pathLst>
          </a:custGeom>
          <a:solidFill>
            <a:schemeClr val="accent2">
              <a:lumMod val="60000"/>
              <a:lumOff val="40000"/>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7" name="KSO_TEMPLATE" hidden="1"/>
          <p:cNvSpPr/>
          <p:nvPr userDrawn="1">
            <p:custDataLst>
              <p:tags r:id="rId21"/>
            </p:custDataLst>
          </p:nvPr>
        </p:nvSpPr>
        <p:spPr>
          <a:xfrm>
            <a:off x="0" y="0"/>
            <a:ext cx="0" cy="0"/>
          </a:xfrm>
          <a:prstGeom prst="rect">
            <a:avLst/>
          </a:prstGeom>
          <a:gradFill flip="none" rotWithShape="1">
            <a:gsLst>
              <a:gs pos="0">
                <a:schemeClr val="accent1"/>
              </a:gs>
              <a:gs pos="77000">
                <a:schemeClr val="accent2">
                  <a:lumMod val="70000"/>
                  <a:lumOff val="30000"/>
                </a:schemeClr>
              </a:gs>
            </a:gsLst>
            <a:lin ang="10800000" scaled="1"/>
            <a:tileRect/>
          </a:gra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3200" b="1" i="0" u="none" kern="1200" spc="0">
          <a:solidFill>
            <a:schemeClr val="accent1"/>
          </a:solidFill>
          <a:effectLst/>
          <a:uFill>
            <a:solidFill>
              <a:schemeClr val="bg1"/>
            </a:solidFill>
          </a:uFill>
          <a:latin typeface="+mj-lt"/>
          <a:ea typeface="+mj-ea"/>
          <a:cs typeface="+mj-cs"/>
        </a:defRPr>
      </a:lvl1pPr>
    </p:titleStyle>
    <p:bodyStyle>
      <a:lvl1pPr marL="228600" indent="0" algn="l" defTabSz="914400" rtl="0" eaLnBrk="1" latinLnBrk="0" hangingPunct="1">
        <a:lnSpc>
          <a:spcPct val="130000"/>
        </a:lnSpc>
        <a:spcBef>
          <a:spcPts val="1000"/>
        </a:spcBef>
        <a:buFont typeface="Arial" panose="020B0604020202020204" pitchFamily="34" charset="0"/>
        <a:buChar char="•"/>
        <a:defRPr sz="2400" kern="1200" spc="0">
          <a:solidFill>
            <a:schemeClr val="tx1"/>
          </a:solidFill>
          <a:latin typeface="+mn-lt"/>
          <a:ea typeface="+mn-ea"/>
          <a:cs typeface="+mn-cs"/>
        </a:defRPr>
      </a:lvl1pPr>
      <a:lvl2pPr marL="685800" indent="0" algn="l" defTabSz="914400" rtl="0" eaLnBrk="1" latinLnBrk="0" hangingPunct="1">
        <a:lnSpc>
          <a:spcPct val="130000"/>
        </a:lnSpc>
        <a:spcBef>
          <a:spcPts val="500"/>
        </a:spcBef>
        <a:buFont typeface="Arial" panose="020B0604020202020204" pitchFamily="34" charset="0"/>
        <a:buChar char="•"/>
        <a:defRPr sz="2000" kern="1200" spc="0">
          <a:solidFill>
            <a:schemeClr val="tx1"/>
          </a:solidFill>
          <a:latin typeface="+mn-lt"/>
          <a:ea typeface="+mn-ea"/>
          <a:cs typeface="+mn-cs"/>
        </a:defRPr>
      </a:lvl2pPr>
      <a:lvl3pPr marL="1143000" indent="0" algn="l" defTabSz="914400" rtl="0" eaLnBrk="1" latinLnBrk="0" hangingPunct="1">
        <a:lnSpc>
          <a:spcPct val="130000"/>
        </a:lnSpc>
        <a:spcBef>
          <a:spcPts val="500"/>
        </a:spcBef>
        <a:buFont typeface="Arial" panose="020B0604020202020204" pitchFamily="34" charset="0"/>
        <a:buChar char="•"/>
        <a:defRPr sz="1800" kern="1200" spc="0">
          <a:solidFill>
            <a:schemeClr val="tx1"/>
          </a:solidFill>
          <a:latin typeface="+mn-lt"/>
          <a:ea typeface="+mn-ea"/>
          <a:cs typeface="+mn-cs"/>
        </a:defRPr>
      </a:lvl3pPr>
      <a:lvl4pPr marL="1600200" indent="0" algn="l" defTabSz="914400" rtl="0" eaLnBrk="1" latinLnBrk="0" hangingPunct="1">
        <a:lnSpc>
          <a:spcPct val="130000"/>
        </a:lnSpc>
        <a:spcBef>
          <a:spcPts val="500"/>
        </a:spcBef>
        <a:buFont typeface="Arial" panose="020B0604020202020204" pitchFamily="34" charset="0"/>
        <a:buChar char="•"/>
        <a:defRPr sz="1800" kern="1200" spc="0">
          <a:solidFill>
            <a:schemeClr val="tx1"/>
          </a:solidFill>
          <a:latin typeface="+mn-lt"/>
          <a:ea typeface="+mn-ea"/>
          <a:cs typeface="+mn-cs"/>
        </a:defRPr>
      </a:lvl4pPr>
      <a:lvl5pPr marL="2057400" indent="0" algn="l" defTabSz="914400" rtl="0" eaLnBrk="1" latinLnBrk="0" hangingPunct="1">
        <a:lnSpc>
          <a:spcPct val="130000"/>
        </a:lnSpc>
        <a:spcBef>
          <a:spcPts val="500"/>
        </a:spcBef>
        <a:buFont typeface="Arial" panose="020B0604020202020204" pitchFamily="34" charset="0"/>
        <a:buChar char="•"/>
        <a:defRPr sz="1800" kern="1200" spc="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7.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33.xml"/><Relationship Id="rId6" Type="http://schemas.openxmlformats.org/officeDocument/2006/relationships/tags" Target="../tags/tag134.xml"/><Relationship Id="rId5" Type="http://schemas.openxmlformats.org/officeDocument/2006/relationships/image" Target="../media/image36.svg"/><Relationship Id="rId4" Type="http://schemas.openxmlformats.org/officeDocument/2006/relationships/image" Target="../media/image35.png"/><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tags" Target="../tags/tag133.xml"/></Relationships>
</file>

<file path=ppt/slides/_rels/slide11.xml.rels><?xml version="1.0" encoding="UTF-8" standalone="yes"?>
<Relationships xmlns="http://schemas.openxmlformats.org/package/2006/relationships"><Relationship Id="rId9" Type="http://schemas.openxmlformats.org/officeDocument/2006/relationships/tags" Target="../tags/tag139.xml"/><Relationship Id="rId8" Type="http://schemas.openxmlformats.org/officeDocument/2006/relationships/image" Target="../media/image38.emf"/><Relationship Id="rId7" Type="http://schemas.openxmlformats.org/officeDocument/2006/relationships/oleObject" Target="../embeddings/oleObject2.bin"/><Relationship Id="rId6" Type="http://schemas.openxmlformats.org/officeDocument/2006/relationships/tags" Target="../tags/tag138.xml"/><Relationship Id="rId5" Type="http://schemas.openxmlformats.org/officeDocument/2006/relationships/image" Target="../media/image37.emf"/><Relationship Id="rId4" Type="http://schemas.openxmlformats.org/officeDocument/2006/relationships/oleObject" Target="../embeddings/oleObject1.bin"/><Relationship Id="rId3" Type="http://schemas.openxmlformats.org/officeDocument/2006/relationships/tags" Target="../tags/tag137.xml"/><Relationship Id="rId2" Type="http://schemas.openxmlformats.org/officeDocument/2006/relationships/tags" Target="../tags/tag136.xml"/><Relationship Id="rId16" Type="http://schemas.openxmlformats.org/officeDocument/2006/relationships/notesSlide" Target="../notesSlides/notesSlide11.xml"/><Relationship Id="rId15" Type="http://schemas.openxmlformats.org/officeDocument/2006/relationships/vmlDrawing" Target="../drawings/vmlDrawing1.vml"/><Relationship Id="rId14" Type="http://schemas.openxmlformats.org/officeDocument/2006/relationships/slideLayout" Target="../slideLayouts/slideLayout33.xml"/><Relationship Id="rId13" Type="http://schemas.openxmlformats.org/officeDocument/2006/relationships/tags" Target="../tags/tag143.xml"/><Relationship Id="rId12" Type="http://schemas.openxmlformats.org/officeDocument/2006/relationships/tags" Target="../tags/tag142.xml"/><Relationship Id="rId11" Type="http://schemas.openxmlformats.org/officeDocument/2006/relationships/tags" Target="../tags/tag141.xml"/><Relationship Id="rId10" Type="http://schemas.openxmlformats.org/officeDocument/2006/relationships/tags" Target="../tags/tag140.xml"/><Relationship Id="rId1" Type="http://schemas.openxmlformats.org/officeDocument/2006/relationships/tags" Target="../tags/tag135.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33.xml"/><Relationship Id="rId3" Type="http://schemas.openxmlformats.org/officeDocument/2006/relationships/tags" Target="../tags/tag144.xml"/><Relationship Id="rId2" Type="http://schemas.openxmlformats.org/officeDocument/2006/relationships/image" Target="../media/image40.jpeg"/><Relationship Id="rId1" Type="http://schemas.openxmlformats.org/officeDocument/2006/relationships/image" Target="../media/image39.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33.xml"/><Relationship Id="rId3" Type="http://schemas.openxmlformats.org/officeDocument/2006/relationships/tags" Target="../tags/tag145.xml"/><Relationship Id="rId2" Type="http://schemas.openxmlformats.org/officeDocument/2006/relationships/image" Target="../media/image42.jpeg"/><Relationship Id="rId1" Type="http://schemas.openxmlformats.org/officeDocument/2006/relationships/image" Target="../media/image41.jpe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33.xml"/><Relationship Id="rId5" Type="http://schemas.openxmlformats.org/officeDocument/2006/relationships/tags" Target="../tags/tag146.xml"/><Relationship Id="rId4" Type="http://schemas.openxmlformats.org/officeDocument/2006/relationships/image" Target="../media/image23.png"/><Relationship Id="rId3" Type="http://schemas.openxmlformats.org/officeDocument/2006/relationships/image" Target="../media/image21.png"/><Relationship Id="rId2" Type="http://schemas.openxmlformats.org/officeDocument/2006/relationships/image" Target="../media/image44.svg"/><Relationship Id="rId1" Type="http://schemas.openxmlformats.org/officeDocument/2006/relationships/image" Target="../media/image43.png"/></Relationships>
</file>

<file path=ppt/slides/_rels/slide15.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tags" Target="../tags/tag152.xml"/><Relationship Id="rId7" Type="http://schemas.openxmlformats.org/officeDocument/2006/relationships/tags" Target="../tags/tag151.xml"/><Relationship Id="rId6" Type="http://schemas.openxmlformats.org/officeDocument/2006/relationships/tags" Target="../tags/tag150.xml"/><Relationship Id="rId5" Type="http://schemas.openxmlformats.org/officeDocument/2006/relationships/image" Target="../media/image46.svg"/><Relationship Id="rId4" Type="http://schemas.openxmlformats.org/officeDocument/2006/relationships/image" Target="../media/image45.png"/><Relationship Id="rId3" Type="http://schemas.openxmlformats.org/officeDocument/2006/relationships/tags" Target="../tags/tag149.xml"/><Relationship Id="rId29" Type="http://schemas.openxmlformats.org/officeDocument/2006/relationships/notesSlide" Target="../notesSlides/notesSlide15.xml"/><Relationship Id="rId28" Type="http://schemas.openxmlformats.org/officeDocument/2006/relationships/slideLayout" Target="../slideLayouts/slideLayout33.xml"/><Relationship Id="rId27" Type="http://schemas.openxmlformats.org/officeDocument/2006/relationships/tags" Target="../tags/tag163.xml"/><Relationship Id="rId26" Type="http://schemas.openxmlformats.org/officeDocument/2006/relationships/image" Target="../media/image54.jpeg"/><Relationship Id="rId25" Type="http://schemas.openxmlformats.org/officeDocument/2006/relationships/tags" Target="../tags/tag162.xml"/><Relationship Id="rId24" Type="http://schemas.openxmlformats.org/officeDocument/2006/relationships/image" Target="../media/image53.png"/><Relationship Id="rId23" Type="http://schemas.openxmlformats.org/officeDocument/2006/relationships/tags" Target="../tags/tag161.xml"/><Relationship Id="rId22" Type="http://schemas.openxmlformats.org/officeDocument/2006/relationships/image" Target="../media/image52.jpeg"/><Relationship Id="rId21" Type="http://schemas.openxmlformats.org/officeDocument/2006/relationships/tags" Target="../tags/tag160.xml"/><Relationship Id="rId20" Type="http://schemas.openxmlformats.org/officeDocument/2006/relationships/image" Target="../media/image51.png"/><Relationship Id="rId2" Type="http://schemas.openxmlformats.org/officeDocument/2006/relationships/tags" Target="../tags/tag148.xml"/><Relationship Id="rId19" Type="http://schemas.openxmlformats.org/officeDocument/2006/relationships/tags" Target="../tags/tag159.xml"/><Relationship Id="rId18" Type="http://schemas.openxmlformats.org/officeDocument/2006/relationships/tags" Target="../tags/tag158.xml"/><Relationship Id="rId17" Type="http://schemas.openxmlformats.org/officeDocument/2006/relationships/image" Target="../media/image50.svg"/><Relationship Id="rId16" Type="http://schemas.openxmlformats.org/officeDocument/2006/relationships/image" Target="../media/image49.png"/><Relationship Id="rId15" Type="http://schemas.openxmlformats.org/officeDocument/2006/relationships/tags" Target="../tags/tag157.xml"/><Relationship Id="rId14" Type="http://schemas.openxmlformats.org/officeDocument/2006/relationships/tags" Target="../tags/tag156.xml"/><Relationship Id="rId13" Type="http://schemas.openxmlformats.org/officeDocument/2006/relationships/tags" Target="../tags/tag155.xml"/><Relationship Id="rId12" Type="http://schemas.openxmlformats.org/officeDocument/2006/relationships/tags" Target="../tags/tag154.xml"/><Relationship Id="rId11" Type="http://schemas.openxmlformats.org/officeDocument/2006/relationships/image" Target="../media/image48.svg"/><Relationship Id="rId10" Type="http://schemas.openxmlformats.org/officeDocument/2006/relationships/image" Target="../media/image47.png"/><Relationship Id="rId1" Type="http://schemas.openxmlformats.org/officeDocument/2006/relationships/tags" Target="../tags/tag147.xml"/></Relationships>
</file>

<file path=ppt/slides/_rels/slide16.xml.rels><?xml version="1.0" encoding="UTF-8" standalone="yes"?>
<Relationships xmlns="http://schemas.openxmlformats.org/package/2006/relationships"><Relationship Id="rId9" Type="http://schemas.openxmlformats.org/officeDocument/2006/relationships/image" Target="../media/image63.svg"/><Relationship Id="rId8" Type="http://schemas.openxmlformats.org/officeDocument/2006/relationships/image" Target="../media/image62.png"/><Relationship Id="rId7" Type="http://schemas.openxmlformats.org/officeDocument/2006/relationships/image" Target="../media/image61.svg"/><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svg"/><Relationship Id="rId16" Type="http://schemas.openxmlformats.org/officeDocument/2006/relationships/notesSlide" Target="../notesSlides/notesSlide16.xml"/><Relationship Id="rId15" Type="http://schemas.openxmlformats.org/officeDocument/2006/relationships/slideLayout" Target="../slideLayouts/slideLayout33.xml"/><Relationship Id="rId14" Type="http://schemas.openxmlformats.org/officeDocument/2006/relationships/tags" Target="../tags/tag164.xml"/><Relationship Id="rId13" Type="http://schemas.openxmlformats.org/officeDocument/2006/relationships/image" Target="../media/image67.svg"/><Relationship Id="rId12" Type="http://schemas.openxmlformats.org/officeDocument/2006/relationships/image" Target="../media/image66.png"/><Relationship Id="rId11" Type="http://schemas.openxmlformats.org/officeDocument/2006/relationships/image" Target="../media/image65.svg"/><Relationship Id="rId10" Type="http://schemas.openxmlformats.org/officeDocument/2006/relationships/image" Target="../media/image64.png"/><Relationship Id="rId1"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7.emf"/><Relationship Id="rId1" Type="http://schemas.openxmlformats.org/officeDocument/2006/relationships/tags" Target="../tags/tag165.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image" Target="../media/image75.jpeg"/><Relationship Id="rId7" Type="http://schemas.openxmlformats.org/officeDocument/2006/relationships/image" Target="../media/image74.jpeg"/><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image" Target="../media/image68.jpe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8.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image" Target="../media/image76.jpeg"/></Relationships>
</file>

<file path=ppt/slides/_rels/slide2.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image" Target="../media/image3.jpeg"/><Relationship Id="rId7" Type="http://schemas.openxmlformats.org/officeDocument/2006/relationships/tags" Target="../tags/tag101.xml"/><Relationship Id="rId6" Type="http://schemas.openxmlformats.org/officeDocument/2006/relationships/image" Target="../media/image2.png"/><Relationship Id="rId5" Type="http://schemas.openxmlformats.org/officeDocument/2006/relationships/tags" Target="../tags/tag100.xml"/><Relationship Id="rId4" Type="http://schemas.openxmlformats.org/officeDocument/2006/relationships/tags" Target="../tags/tag99.xml"/><Relationship Id="rId33" Type="http://schemas.openxmlformats.org/officeDocument/2006/relationships/notesSlide" Target="../notesSlides/notesSlide2.xml"/><Relationship Id="rId32" Type="http://schemas.openxmlformats.org/officeDocument/2006/relationships/slideLayout" Target="../slideLayouts/slideLayout33.xml"/><Relationship Id="rId31" Type="http://schemas.openxmlformats.org/officeDocument/2006/relationships/tags" Target="../tags/tag112.xml"/><Relationship Id="rId30" Type="http://schemas.openxmlformats.org/officeDocument/2006/relationships/tags" Target="../tags/tag111.xml"/><Relationship Id="rId3" Type="http://schemas.openxmlformats.org/officeDocument/2006/relationships/tags" Target="../tags/tag98.xml"/><Relationship Id="rId29" Type="http://schemas.openxmlformats.org/officeDocument/2006/relationships/image" Target="../media/image11.png"/><Relationship Id="rId28" Type="http://schemas.openxmlformats.org/officeDocument/2006/relationships/tags" Target="../tags/tag110.xml"/><Relationship Id="rId27" Type="http://schemas.microsoft.com/office/2007/relationships/media" Target="../media/media2.mp4"/><Relationship Id="rId26" Type="http://schemas.openxmlformats.org/officeDocument/2006/relationships/video" Target="../media/media2.mp4"/><Relationship Id="rId25" Type="http://schemas.openxmlformats.org/officeDocument/2006/relationships/image" Target="../media/image10.jpeg"/><Relationship Id="rId24" Type="http://schemas.openxmlformats.org/officeDocument/2006/relationships/tags" Target="../tags/tag109.xml"/><Relationship Id="rId23" Type="http://schemas.openxmlformats.org/officeDocument/2006/relationships/image" Target="../media/image9.png"/><Relationship Id="rId22" Type="http://schemas.openxmlformats.org/officeDocument/2006/relationships/tags" Target="../tags/tag108.xml"/><Relationship Id="rId21" Type="http://schemas.openxmlformats.org/officeDocument/2006/relationships/image" Target="../media/image8.png"/><Relationship Id="rId20" Type="http://schemas.openxmlformats.org/officeDocument/2006/relationships/tags" Target="../tags/tag107.xml"/><Relationship Id="rId2" Type="http://schemas.openxmlformats.org/officeDocument/2006/relationships/tags" Target="../tags/tag97.xml"/><Relationship Id="rId19" Type="http://schemas.microsoft.com/office/2007/relationships/media" Target="../media/media1.mp4"/><Relationship Id="rId18" Type="http://schemas.openxmlformats.org/officeDocument/2006/relationships/video" Target="../media/media1.mp4"/><Relationship Id="rId17" Type="http://schemas.openxmlformats.org/officeDocument/2006/relationships/image" Target="../media/image7.emf"/><Relationship Id="rId16" Type="http://schemas.openxmlformats.org/officeDocument/2006/relationships/tags" Target="../tags/tag106.xml"/><Relationship Id="rId15" Type="http://schemas.openxmlformats.org/officeDocument/2006/relationships/tags" Target="../tags/tag105.xml"/><Relationship Id="rId14" Type="http://schemas.openxmlformats.org/officeDocument/2006/relationships/image" Target="../media/image6.png"/><Relationship Id="rId13" Type="http://schemas.openxmlformats.org/officeDocument/2006/relationships/tags" Target="../tags/tag104.xml"/><Relationship Id="rId12" Type="http://schemas.openxmlformats.org/officeDocument/2006/relationships/image" Target="../media/image5.png"/><Relationship Id="rId11" Type="http://schemas.openxmlformats.org/officeDocument/2006/relationships/tags" Target="../tags/tag103.xml"/><Relationship Id="rId10" Type="http://schemas.openxmlformats.org/officeDocument/2006/relationships/image" Target="../media/image4.png"/><Relationship Id="rId1" Type="http://schemas.openxmlformats.org/officeDocument/2006/relationships/tags" Target="../tags/tag9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image" Target="../media/image83.jpeg"/><Relationship Id="rId1" Type="http://schemas.openxmlformats.org/officeDocument/2006/relationships/image" Target="../media/image82.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image" Target="../media/image84.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8.xml"/><Relationship Id="rId3" Type="http://schemas.openxmlformats.org/officeDocument/2006/relationships/image" Target="../media/image85.png"/><Relationship Id="rId2" Type="http://schemas.microsoft.com/office/2007/relationships/media" Target="../media/media6.mp4"/><Relationship Id="rId1" Type="http://schemas.openxmlformats.org/officeDocument/2006/relationships/video" Target="../media/media6.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9" Type="http://schemas.openxmlformats.org/officeDocument/2006/relationships/image" Target="../media/image94.png"/><Relationship Id="rId8" Type="http://schemas.openxmlformats.org/officeDocument/2006/relationships/image" Target="../media/image93.png"/><Relationship Id="rId7" Type="http://schemas.openxmlformats.org/officeDocument/2006/relationships/image" Target="../media/image92.png"/><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3" Type="http://schemas.openxmlformats.org/officeDocument/2006/relationships/image" Target="../media/image88.png"/><Relationship Id="rId2" Type="http://schemas.openxmlformats.org/officeDocument/2006/relationships/image" Target="../media/image87.png"/><Relationship Id="rId18" Type="http://schemas.openxmlformats.org/officeDocument/2006/relationships/slideLayout" Target="../slideLayouts/slideLayout28.xml"/><Relationship Id="rId17" Type="http://schemas.openxmlformats.org/officeDocument/2006/relationships/image" Target="../media/image102.png"/><Relationship Id="rId16" Type="http://schemas.openxmlformats.org/officeDocument/2006/relationships/image" Target="../media/image101.png"/><Relationship Id="rId15" Type="http://schemas.openxmlformats.org/officeDocument/2006/relationships/image" Target="../media/image100.png"/><Relationship Id="rId14" Type="http://schemas.openxmlformats.org/officeDocument/2006/relationships/image" Target="../media/image99.png"/><Relationship Id="rId13" Type="http://schemas.openxmlformats.org/officeDocument/2006/relationships/image" Target="../media/image98.png"/><Relationship Id="rId12" Type="http://schemas.openxmlformats.org/officeDocument/2006/relationships/image" Target="../media/image97.png"/><Relationship Id="rId11" Type="http://schemas.openxmlformats.org/officeDocument/2006/relationships/image" Target="../media/image96.png"/><Relationship Id="rId10" Type="http://schemas.openxmlformats.org/officeDocument/2006/relationships/image" Target="../media/image95.png"/><Relationship Id="rId1" Type="http://schemas.openxmlformats.org/officeDocument/2006/relationships/image" Target="../media/image86.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8.xml"/><Relationship Id="rId3" Type="http://schemas.openxmlformats.org/officeDocument/2006/relationships/tags" Target="../tags/tag167.xml"/><Relationship Id="rId2" Type="http://schemas.openxmlformats.org/officeDocument/2006/relationships/image" Target="../media/image103.jpeg"/><Relationship Id="rId1" Type="http://schemas.openxmlformats.org/officeDocument/2006/relationships/tags" Target="../tags/tag166.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33.xml"/><Relationship Id="rId4" Type="http://schemas.openxmlformats.org/officeDocument/2006/relationships/tags" Target="../tags/tag115.xml"/><Relationship Id="rId3" Type="http://schemas.openxmlformats.org/officeDocument/2006/relationships/image" Target="../media/image12.png"/><Relationship Id="rId2" Type="http://schemas.openxmlformats.org/officeDocument/2006/relationships/tags" Target="../tags/tag114.xml"/><Relationship Id="rId1" Type="http://schemas.openxmlformats.org/officeDocument/2006/relationships/tags" Target="../tags/tag113.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33.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image" Target="../media/image13.png"/><Relationship Id="rId1" Type="http://schemas.openxmlformats.org/officeDocument/2006/relationships/tags" Target="../tags/tag116.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33.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image" Target="../media/image14.png"/><Relationship Id="rId3" Type="http://schemas.openxmlformats.org/officeDocument/2006/relationships/tags" Target="../tags/tag119.xml"/><Relationship Id="rId2" Type="http://schemas.microsoft.com/office/2007/relationships/media" Target="../media/media3.mp4"/><Relationship Id="rId1" Type="http://schemas.openxmlformats.org/officeDocument/2006/relationships/video" Target="../media/media3.mp4"/></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33.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image" Target="../media/image15.png"/><Relationship Id="rId3" Type="http://schemas.openxmlformats.org/officeDocument/2006/relationships/tags" Target="../tags/tag122.xml"/><Relationship Id="rId2" Type="http://schemas.microsoft.com/office/2007/relationships/media" Target="../media/media4.mp4"/><Relationship Id="rId1" Type="http://schemas.openxmlformats.org/officeDocument/2006/relationships/video" Target="../media/media4.mp4"/></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33.xml"/><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image" Target="../media/image16.png"/><Relationship Id="rId3" Type="http://schemas.openxmlformats.org/officeDocument/2006/relationships/tags" Target="../tags/tag125.xml"/><Relationship Id="rId2" Type="http://schemas.microsoft.com/office/2007/relationships/media" Target="../media/media5.mp4"/><Relationship Id="rId1" Type="http://schemas.openxmlformats.org/officeDocument/2006/relationships/video" Target="../media/media5.mp4"/></Relationships>
</file>

<file path=ppt/slides/_rels/slide8.xml.rels><?xml version="1.0" encoding="UTF-8" standalone="yes"?>
<Relationships xmlns="http://schemas.openxmlformats.org/package/2006/relationships"><Relationship Id="rId9" Type="http://schemas.openxmlformats.org/officeDocument/2006/relationships/image" Target="../media/image24.svg"/><Relationship Id="rId8" Type="http://schemas.openxmlformats.org/officeDocument/2006/relationships/image" Target="../media/image23.png"/><Relationship Id="rId7" Type="http://schemas.openxmlformats.org/officeDocument/2006/relationships/image" Target="../media/image22.svg"/><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3" Type="http://schemas.openxmlformats.org/officeDocument/2006/relationships/image" Target="../media/image18.svg"/><Relationship Id="rId2" Type="http://schemas.openxmlformats.org/officeDocument/2006/relationships/image" Target="../media/image17.png"/><Relationship Id="rId16" Type="http://schemas.openxmlformats.org/officeDocument/2006/relationships/notesSlide" Target="../notesSlides/notesSlide8.xml"/><Relationship Id="rId15" Type="http://schemas.openxmlformats.org/officeDocument/2006/relationships/slideLayout" Target="../slideLayouts/slideLayout33.xml"/><Relationship Id="rId14" Type="http://schemas.openxmlformats.org/officeDocument/2006/relationships/tags" Target="../tags/tag130.xml"/><Relationship Id="rId13" Type="http://schemas.openxmlformats.org/officeDocument/2006/relationships/image" Target="../media/image28.svg"/><Relationship Id="rId12" Type="http://schemas.openxmlformats.org/officeDocument/2006/relationships/image" Target="../media/image27.png"/><Relationship Id="rId11" Type="http://schemas.openxmlformats.org/officeDocument/2006/relationships/image" Target="../media/image26.svg"/><Relationship Id="rId10" Type="http://schemas.openxmlformats.org/officeDocument/2006/relationships/image" Target="../media/image25.png"/><Relationship Id="rId1" Type="http://schemas.openxmlformats.org/officeDocument/2006/relationships/tags" Target="../tags/tag129.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tags" Target="../tags/tag132.xml"/><Relationship Id="rId7" Type="http://schemas.openxmlformats.org/officeDocument/2006/relationships/image" Target="../media/image34.svg"/><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3" Type="http://schemas.openxmlformats.org/officeDocument/2006/relationships/image" Target="../media/image30.svg"/><Relationship Id="rId2" Type="http://schemas.openxmlformats.org/officeDocument/2006/relationships/image" Target="../media/image29.png"/><Relationship Id="rId10" Type="http://schemas.openxmlformats.org/officeDocument/2006/relationships/notesSlide" Target="../notesSlides/notesSlide9.xml"/><Relationship Id="rId1" Type="http://schemas.openxmlformats.org/officeDocument/2006/relationships/tags" Target="../tags/tag1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7"/>
            <p:custDataLst>
              <p:tags r:id="rId1"/>
            </p:custDataLst>
          </p:nvPr>
        </p:nvSpPr>
        <p:spPr>
          <a:xfrm>
            <a:off x="4044315" y="5015865"/>
            <a:ext cx="3990340" cy="574675"/>
          </a:xfrm>
        </p:spPr>
        <p:txBody>
          <a:bodyPr>
            <a:noAutofit/>
          </a:bodyPr>
          <a:lstStyle/>
          <a:p>
            <a:r>
              <a:rPr lang="zh-CN" altLang="en-US" sz="2400">
                <a:solidFill>
                  <a:schemeClr val="tx1"/>
                </a:solidFill>
                <a:effectLst>
                  <a:outerShdw blurRad="38100" dist="38100" dir="2700000" algn="tl">
                    <a:srgbClr val="000000">
                      <a:alpha val="43137"/>
                    </a:srgbClr>
                  </a:outerShdw>
                </a:effectLst>
              </a:rPr>
              <a:t>汇报人：蒋俊锋</a:t>
            </a:r>
            <a:endParaRPr lang="zh-CN" altLang="en-US" sz="2400">
              <a:solidFill>
                <a:schemeClr val="tx1"/>
              </a:solidFill>
              <a:effectLst>
                <a:outerShdw blurRad="38100" dist="38100" dir="2700000" algn="tl">
                  <a:srgbClr val="000000">
                    <a:alpha val="43137"/>
                  </a:srgbClr>
                </a:outerShdw>
              </a:effectLst>
            </a:endParaRPr>
          </a:p>
        </p:txBody>
      </p:sp>
      <p:sp>
        <p:nvSpPr>
          <p:cNvPr id="10" name="副标题"/>
          <p:cNvSpPr>
            <a:spLocks noGrp="1"/>
          </p:cNvSpPr>
          <p:nvPr>
            <p:ph type="subTitle" idx="1"/>
            <p:custDataLst>
              <p:tags r:id="rId2"/>
            </p:custDataLst>
          </p:nvPr>
        </p:nvSpPr>
        <p:spPr>
          <a:xfrm>
            <a:off x="1214120" y="4004945"/>
            <a:ext cx="9693910" cy="612775"/>
          </a:xfrm>
        </p:spPr>
        <p:txBody>
          <a:bodyPr/>
          <a:p>
            <a:r>
              <a:rPr lang="zh-CN" altLang="en-US" sz="2800">
                <a:effectLst>
                  <a:outerShdw blurRad="38100" dist="38100" dir="2700000" algn="tl">
                    <a:srgbClr val="000000">
                      <a:alpha val="43137"/>
                    </a:srgbClr>
                  </a:outerShdw>
                </a:effectLst>
              </a:rPr>
              <a:t>河海大学</a:t>
            </a:r>
            <a:r>
              <a:rPr lang="en-US" altLang="zh-CN" sz="2800">
                <a:effectLst>
                  <a:outerShdw blurRad="38100" dist="38100" dir="2700000" algn="tl">
                    <a:srgbClr val="000000">
                      <a:alpha val="43137"/>
                    </a:srgbClr>
                  </a:outerShdw>
                </a:effectLst>
              </a:rPr>
              <a:t> </a:t>
            </a:r>
            <a:r>
              <a:rPr lang="zh-CN" altLang="en-US" sz="2800">
                <a:effectLst>
                  <a:outerShdw blurRad="38100" dist="38100" dir="2700000" algn="tl">
                    <a:srgbClr val="000000">
                      <a:alpha val="43137"/>
                    </a:srgbClr>
                  </a:outerShdw>
                </a:effectLst>
              </a:rPr>
              <a:t>人工智能与自动化学院</a:t>
            </a:r>
            <a:endParaRPr lang="zh-CN" altLang="en-US" sz="2800">
              <a:effectLst>
                <a:outerShdw blurRad="38100" dist="38100" dir="2700000" algn="tl">
                  <a:srgbClr val="000000">
                    <a:alpha val="43137"/>
                  </a:srgbClr>
                </a:outerShdw>
              </a:effectLst>
            </a:endParaRPr>
          </a:p>
        </p:txBody>
      </p:sp>
      <p:sp>
        <p:nvSpPr>
          <p:cNvPr id="5" name="标题 1"/>
          <p:cNvSpPr>
            <a:spLocks noGrp="1"/>
          </p:cNvSpPr>
          <p:nvPr/>
        </p:nvSpPr>
        <p:spPr>
          <a:xfrm>
            <a:off x="3195879" y="1409301"/>
            <a:ext cx="6172200" cy="2159635"/>
          </a:xfrm>
          <a:prstGeom prst="rect">
            <a:avLst/>
          </a:prstGeom>
          <a:noFill/>
          <a:ln w="28575" cmpd="sng">
            <a:noFill/>
            <a:prstDash val="sysDash"/>
          </a:ln>
        </p:spPr>
        <p:txBody>
          <a:bodyPr vert="horz" wrap="none" lIns="0" tIns="0" rIns="0" bIns="0" rtlCol="0" anchor="t" anchorCtr="0">
            <a:spAutoFit/>
          </a:bodyPr>
          <a:lstStyle>
            <a:lvl1pPr marL="0" marR="0" algn="ctr" defTabSz="914400" rtl="0" eaLnBrk="1" fontAlgn="auto" latinLnBrk="0" hangingPunct="1">
              <a:lnSpc>
                <a:spcPct val="130000"/>
              </a:lnSpc>
              <a:spcBef>
                <a:spcPct val="0"/>
              </a:spcBef>
              <a:buClrTx/>
              <a:buSzTx/>
              <a:buFontTx/>
              <a:buNone/>
              <a:defRPr kumimoji="0" lang="en-US" altLang="en-US" sz="5400" b="1" i="0" u="none" strike="noStrike" kern="1200" cap="none" spc="0" normalizeH="0" baseline="0" noProof="1">
                <a:solidFill>
                  <a:schemeClr val="accent1">
                    <a:lumMod val="75000"/>
                  </a:schemeClr>
                </a:solidFill>
                <a:effectLst>
                  <a:outerShdw blurRad="38100" dist="38100" dir="2700000" algn="tl">
                    <a:srgbClr val="000000">
                      <a:alpha val="43137"/>
                    </a:srgbClr>
                  </a:outerShdw>
                </a:effectLst>
                <a:uFillTx/>
                <a:latin typeface="+mn-lt"/>
                <a:ea typeface="+mn-ea"/>
                <a:cs typeface="微软雅黑" panose="020B0503020204020204" pitchFamily="34" charset="-122"/>
                <a:sym typeface="+mn-ea"/>
              </a:defRPr>
            </a:lvl1pPr>
          </a:lstStyle>
          <a:p>
            <a:pPr algn="ctr">
              <a:buNone/>
            </a:pPr>
            <a:r>
              <a:rPr altLang="en-US">
                <a:solidFill>
                  <a:schemeClr val="bg1"/>
                </a:solidFill>
                <a:latin typeface="+mj-lt"/>
                <a:ea typeface="+mj-ea"/>
              </a:rPr>
              <a:t>AI</a:t>
            </a:r>
            <a:r>
              <a:rPr>
                <a:solidFill>
                  <a:schemeClr val="bg1"/>
                </a:solidFill>
                <a:latin typeface="+mj-lt"/>
                <a:ea typeface="+mj-ea"/>
              </a:rPr>
              <a:t>赋能骨科诊疗</a:t>
            </a:r>
            <a:endParaRPr>
              <a:solidFill>
                <a:schemeClr val="bg1"/>
              </a:solidFill>
              <a:latin typeface="+mj-lt"/>
              <a:ea typeface="+mj-ea"/>
            </a:endParaRPr>
          </a:p>
          <a:p>
            <a:pPr algn="ctr">
              <a:buNone/>
            </a:pPr>
            <a:r>
              <a:rPr>
                <a:solidFill>
                  <a:schemeClr val="bg1"/>
                </a:solidFill>
                <a:latin typeface="+mj-lt"/>
                <a:ea typeface="+mj-ea"/>
              </a:rPr>
              <a:t>关键技术研究与应用</a:t>
            </a:r>
            <a:endParaRPr>
              <a:solidFill>
                <a:schemeClr val="bg1"/>
              </a:solidFill>
              <a:latin typeface="+mj-lt"/>
              <a:ea typeface="+mj-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553085" y="321310"/>
            <a:ext cx="11403330" cy="1060450"/>
          </a:xfrm>
        </p:spPr>
        <p:txBody>
          <a:bodyPr vert="horz" wrap="square" lIns="0" tIns="0" rIns="0" bIns="0" rtlCol="0" anchor="b">
            <a:noAutofit/>
          </a:bodyPr>
          <a:lstStyle>
            <a:lvl1pPr>
              <a:defRPr>
                <a:latin typeface="+mj-ea"/>
                <a:ea typeface="+mj-ea"/>
                <a:cs typeface="+mj-ea"/>
                <a:sym typeface="+mj-ea"/>
              </a:defRPr>
            </a:lvl1pPr>
          </a:lstStyle>
          <a:p>
            <a:pPr lvl="0" algn="l">
              <a:lnSpc>
                <a:spcPct val="150000"/>
              </a:lnSpc>
              <a:buClrTx/>
              <a:buSzTx/>
              <a:buFontTx/>
            </a:pPr>
            <a:r>
              <a:rPr lang="zh-CN" altLang="en-US"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项目</a:t>
            </a:r>
            <a:r>
              <a:rPr lang="en-US" altLang="zh-CN"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2</a:t>
            </a:r>
            <a:r>
              <a:rPr lang="zh-CN" altLang="en-US"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基于混合现实的创伤骨科智能导航系统关键技术研发及临床示范</a:t>
            </a:r>
            <a:r>
              <a:rPr lang="zh-CN" altLang="en-US"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（主持，</a:t>
            </a:r>
            <a:r>
              <a:rPr lang="en-US" altLang="zh-CN"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200</a:t>
            </a:r>
            <a:r>
              <a:rPr lang="zh-CN" altLang="en-US"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万，</a:t>
            </a:r>
            <a:r>
              <a:rPr lang="en-US" altLang="zh-CN"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2022.7-2025.6</a:t>
            </a:r>
            <a:r>
              <a:rPr lang="zh-CN" altLang="en-US"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，江苏省重点研发计划，</a:t>
            </a:r>
            <a:r>
              <a:rPr lang="zh-CN" altLang="en-US"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结题）</a:t>
            </a:r>
            <a:endParaRPr lang="zh-CN" altLang="en-US"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3" name="AutoShape 2"/>
          <p:cNvSpPr/>
          <p:nvPr/>
        </p:nvSpPr>
        <p:spPr>
          <a:xfrm>
            <a:off x="808990" y="1585595"/>
            <a:ext cx="9842500" cy="508000"/>
          </a:xfrm>
          <a:prstGeom prst="rect">
            <a:avLst/>
          </a:prstGeom>
          <a:noFill/>
          <a:ln w="12700" cap="flat" cmpd="sng">
            <a:noFill/>
            <a:prstDash val="solid"/>
            <a:round/>
          </a:ln>
        </p:spPr>
        <p:txBody>
          <a:bodyPr vert="horz" wrap="none" lIns="0" tIns="0" rIns="0" bIns="0" rtlCol="0" anchor="ctr" anchorCtr="0"/>
          <a:lstStyle/>
          <a:p>
            <a:pPr indent="0" algn="l">
              <a:lnSpc>
                <a:spcPct val="125000"/>
              </a:lnSpc>
              <a:defRPr/>
            </a:pPr>
            <a:r>
              <a:rPr lang="en-US" sz="3200" b="1" i="0" u="none" strike="noStrike" dirty="0" err="1">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碎骨智能建模与拼接算法</a:t>
            </a:r>
            <a:endParaRPr lang="en-US" sz="1100" dirty="0"/>
          </a:p>
        </p:txBody>
      </p:sp>
      <p:sp>
        <p:nvSpPr>
          <p:cNvPr id="7" name="AutoShape 3"/>
          <p:cNvSpPr/>
          <p:nvPr/>
        </p:nvSpPr>
        <p:spPr>
          <a:xfrm>
            <a:off x="808990" y="2220595"/>
            <a:ext cx="762000" cy="50800"/>
          </a:xfrm>
          <a:prstGeom prst="roundRect">
            <a:avLst>
              <a:gd name="adj" fmla="val 0"/>
            </a:avLst>
          </a:prstGeom>
          <a:solidFill>
            <a:srgbClr val="F59E0B">
              <a:alpha val="100000"/>
            </a:srgbClr>
          </a:solidFill>
          <a:ln w="25400" cap="flat" cmpd="sng">
            <a:noFill/>
            <a:prstDash val="solid"/>
            <a:round/>
          </a:ln>
        </p:spPr>
        <p:txBody>
          <a:bodyPr vert="horz" wrap="square" lIns="63500" tIns="63500" rIns="63500" bIns="63500" rtlCol="0" anchor="ctr"/>
          <a:lstStyle/>
          <a:p>
            <a:pPr algn="ctr">
              <a:defRPr/>
            </a:pPr>
          </a:p>
        </p:txBody>
      </p:sp>
      <p:sp>
        <p:nvSpPr>
          <p:cNvPr id="23" name="AutoShape 4"/>
          <p:cNvSpPr/>
          <p:nvPr/>
        </p:nvSpPr>
        <p:spPr>
          <a:xfrm>
            <a:off x="808991" y="2601595"/>
            <a:ext cx="5080000" cy="3302000"/>
          </a:xfrm>
          <a:prstGeom prst="roundRect">
            <a:avLst>
              <a:gd name="adj" fmla="val 3846"/>
            </a:avLst>
          </a:prstGeom>
          <a:solidFill>
            <a:srgbClr val="FFFFFF">
              <a:alpha val="100000"/>
            </a:srgbClr>
          </a:solidFill>
          <a:ln w="25400" cap="flat" cmpd="sng">
            <a:noFill/>
            <a:prstDash val="solid"/>
            <a:round/>
          </a:ln>
          <a:effectLst>
            <a:outerShdw blurRad="127000" dist="50800" dir="5400000" algn="tl" rotWithShape="0">
              <a:srgbClr val="000000">
                <a:alpha val="5000"/>
              </a:srgbClr>
            </a:outerShdw>
          </a:effectLst>
        </p:spPr>
        <p:txBody>
          <a:bodyPr vert="horz" wrap="square" lIns="63500" tIns="63500" rIns="63500" bIns="63500" rtlCol="0" anchor="ctr"/>
          <a:lstStyle/>
          <a:p>
            <a:pPr algn="ctr">
              <a:defRPr/>
            </a:pPr>
          </a:p>
        </p:txBody>
      </p:sp>
      <p:pic>
        <p:nvPicPr>
          <p:cNvPr id="24"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3790" y="2906395"/>
            <a:ext cx="406400" cy="406400"/>
          </a:xfrm>
          <a:prstGeom prst="rect">
            <a:avLst/>
          </a:prstGeom>
        </p:spPr>
      </p:pic>
      <p:sp>
        <p:nvSpPr>
          <p:cNvPr id="25" name="AutoShape 6"/>
          <p:cNvSpPr/>
          <p:nvPr/>
        </p:nvSpPr>
        <p:spPr>
          <a:xfrm>
            <a:off x="1621790" y="2855595"/>
            <a:ext cx="4013200" cy="4064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dirty="0" err="1">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核心创新：隐式可变形参数模板</a:t>
            </a:r>
            <a:endParaRPr lang="en-US" sz="1100" dirty="0"/>
          </a:p>
        </p:txBody>
      </p:sp>
      <p:sp>
        <p:nvSpPr>
          <p:cNvPr id="26" name="AutoShape 7"/>
          <p:cNvSpPr/>
          <p:nvPr/>
        </p:nvSpPr>
        <p:spPr>
          <a:xfrm>
            <a:off x="1113790" y="3414395"/>
            <a:ext cx="4470400" cy="2159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500" b="0" i="0" u="none" strike="noStrike" dirty="0" err="1">
                <a:solidFill>
                  <a:srgbClr val="505050"/>
                </a:solidFill>
                <a:latin typeface="Noto Sans SC" panose="020B0200000000000000" charset="-122"/>
                <a:ea typeface="Noto Sans SC" panose="020B0200000000000000" charset="-122"/>
                <a:cs typeface="Noto Sans SC" panose="020B0200000000000000" charset="-122"/>
                <a:sym typeface="Noto Sans SC" panose="020B0200000000000000" charset="-122"/>
              </a:rPr>
              <a:t>突破传统方法局限，引入</a:t>
            </a:r>
            <a:r>
              <a:rPr lang="en-US" sz="1500" b="1" i="0" u="none" strike="noStrike" dirty="0" err="1">
                <a:solidFill>
                  <a:srgbClr val="F59E0B"/>
                </a:solidFill>
                <a:latin typeface="Noto Sans SC" panose="020B0200000000000000" charset="-122"/>
                <a:ea typeface="Noto Sans SC" panose="020B0200000000000000" charset="-122"/>
                <a:cs typeface="Noto Sans SC" panose="020B0200000000000000" charset="-122"/>
                <a:sym typeface="Noto Sans SC" panose="020B0200000000000000" charset="-122"/>
              </a:rPr>
              <a:t>隐式可变形参数模板</a:t>
            </a:r>
            <a:r>
              <a:rPr lang="en-US" sz="1500" b="0" i="0" u="none" strike="noStrike" dirty="0">
                <a:solidFill>
                  <a:srgbClr val="505050"/>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endParaRPr lang="en-US" sz="1100" dirty="0"/>
          </a:p>
          <a:p>
            <a:pPr indent="0" algn="l">
              <a:lnSpc>
                <a:spcPct val="125000"/>
              </a:lnSpc>
            </a:pPr>
            <a:r>
              <a:rPr lang="en-US" sz="1500" b="0" i="0" u="none" strike="noStrike" dirty="0" err="1">
                <a:solidFill>
                  <a:srgbClr val="505050"/>
                </a:solidFill>
                <a:latin typeface="Noto Sans SC" panose="020B0200000000000000" charset="-122"/>
                <a:ea typeface="Noto Sans SC" panose="020B0200000000000000" charset="-122"/>
                <a:cs typeface="Noto Sans SC" panose="020B0200000000000000" charset="-122"/>
                <a:sym typeface="Noto Sans SC" panose="020B0200000000000000" charset="-122"/>
              </a:rPr>
              <a:t>将复杂的碎骨拼接问题转化为多约束的</a:t>
            </a:r>
            <a:r>
              <a:rPr lang="en-US" sz="1500" b="1" i="0" u="none" strike="noStrike" dirty="0" err="1">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数学优化问题</a:t>
            </a:r>
            <a:r>
              <a:rPr lang="en-US" sz="1500" b="0" i="0" u="none" strike="noStrike" dirty="0" err="1">
                <a:solidFill>
                  <a:srgbClr val="505050"/>
                </a:solidFill>
                <a:latin typeface="Noto Sans SC" panose="020B0200000000000000" charset="-122"/>
                <a:ea typeface="Noto Sans SC" panose="020B0200000000000000" charset="-122"/>
                <a:cs typeface="Noto Sans SC" panose="020B0200000000000000" charset="-122"/>
                <a:sym typeface="Noto Sans SC" panose="020B0200000000000000" charset="-122"/>
              </a:rPr>
              <a:t>，实现从经验驱动到数据驱动的跨越</a:t>
            </a:r>
            <a:r>
              <a:rPr lang="en-US" sz="1500" b="0" i="0" u="none" strike="noStrike" dirty="0">
                <a:solidFill>
                  <a:srgbClr val="505050"/>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endParaRPr lang="en-US" sz="1500" b="0" i="0" u="none" strike="noStrike" dirty="0">
              <a:solidFill>
                <a:srgbClr val="50505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indent="0" algn="l">
              <a:lnSpc>
                <a:spcPct val="125000"/>
              </a:lnSpc>
            </a:pPr>
            <a:r>
              <a:rPr lang="en-US" sz="1500" b="0" i="0" u="none" strike="noStrike" dirty="0" err="1">
                <a:solidFill>
                  <a:srgbClr val="505050"/>
                </a:solidFill>
                <a:latin typeface="Noto Sans SC" panose="020B0200000000000000" charset="-122"/>
                <a:ea typeface="Noto Sans SC" panose="020B0200000000000000" charset="-122"/>
                <a:cs typeface="Noto Sans SC" panose="020B0200000000000000" charset="-122"/>
                <a:sym typeface="Noto Sans SC" panose="020B0200000000000000" charset="-122"/>
              </a:rPr>
              <a:t>显著提升了拼接的自动化程度与精度</a:t>
            </a:r>
            <a:r>
              <a:rPr lang="en-US" sz="1500" b="0" i="0" u="none" strike="noStrike" dirty="0">
                <a:solidFill>
                  <a:srgbClr val="505050"/>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endParaRPr lang="en-US" sz="1500" b="0" i="0" u="none" strike="noStrike" dirty="0">
              <a:solidFill>
                <a:srgbClr val="50505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27" name="AutoShape 8"/>
          <p:cNvSpPr/>
          <p:nvPr/>
        </p:nvSpPr>
        <p:spPr>
          <a:xfrm>
            <a:off x="6396990" y="2601595"/>
            <a:ext cx="5080000" cy="3302000"/>
          </a:xfrm>
          <a:prstGeom prst="roundRect">
            <a:avLst>
              <a:gd name="adj" fmla="val 3846"/>
            </a:avLst>
          </a:prstGeom>
          <a:solidFill>
            <a:srgbClr val="FFFFFF">
              <a:alpha val="100000"/>
            </a:srgbClr>
          </a:solidFill>
          <a:ln w="25400" cap="flat" cmpd="sng">
            <a:noFill/>
            <a:prstDash val="solid"/>
            <a:round/>
          </a:ln>
          <a:effectLst>
            <a:outerShdw blurRad="127000" dist="50800" dir="5400000" algn="tl" rotWithShape="0">
              <a:srgbClr val="000000">
                <a:alpha val="5000"/>
              </a:srgbClr>
            </a:outerShdw>
          </a:effectLst>
        </p:spPr>
        <p:txBody>
          <a:bodyPr vert="horz" wrap="square" lIns="63500" tIns="63500" rIns="63500" bIns="63500" rtlCol="0" anchor="ctr"/>
          <a:lstStyle/>
          <a:p>
            <a:pPr algn="ctr">
              <a:defRPr/>
            </a:pPr>
          </a:p>
        </p:txBody>
      </p:sp>
      <p:pic>
        <p:nvPicPr>
          <p:cNvPr id="28"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01790" y="2906395"/>
            <a:ext cx="406400" cy="406400"/>
          </a:xfrm>
          <a:prstGeom prst="rect">
            <a:avLst/>
          </a:prstGeom>
        </p:spPr>
      </p:pic>
      <p:sp>
        <p:nvSpPr>
          <p:cNvPr id="29" name="AutoShape 10"/>
          <p:cNvSpPr/>
          <p:nvPr/>
        </p:nvSpPr>
        <p:spPr>
          <a:xfrm>
            <a:off x="7209790" y="2855595"/>
            <a:ext cx="4013200" cy="4064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dirty="0" err="1">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测试效果：行业领先水平</a:t>
            </a:r>
            <a:endParaRPr lang="en-US" sz="1100" dirty="0"/>
          </a:p>
        </p:txBody>
      </p:sp>
      <p:sp>
        <p:nvSpPr>
          <p:cNvPr id="30" name="AutoShape 11"/>
          <p:cNvSpPr/>
          <p:nvPr/>
        </p:nvSpPr>
        <p:spPr>
          <a:xfrm>
            <a:off x="6701790" y="3490595"/>
            <a:ext cx="2159000" cy="1270000"/>
          </a:xfrm>
          <a:prstGeom prst="roundRect">
            <a:avLst>
              <a:gd name="adj" fmla="val 10000"/>
            </a:avLst>
          </a:prstGeom>
          <a:solidFill>
            <a:srgbClr val="003366">
              <a:alpha val="5000"/>
            </a:srgbClr>
          </a:solidFill>
          <a:ln w="25400" cap="flat" cmpd="sng">
            <a:noFill/>
            <a:prstDash val="solid"/>
            <a:round/>
          </a:ln>
        </p:spPr>
        <p:txBody>
          <a:bodyPr vert="horz" wrap="square" lIns="63500" tIns="63500" rIns="63500" bIns="63500" rtlCol="0" anchor="ctr"/>
          <a:lstStyle/>
          <a:p>
            <a:pPr algn="ctr">
              <a:defRPr/>
            </a:pPr>
          </a:p>
        </p:txBody>
      </p:sp>
      <p:sp>
        <p:nvSpPr>
          <p:cNvPr id="31" name="AutoShape 12"/>
          <p:cNvSpPr/>
          <p:nvPr/>
        </p:nvSpPr>
        <p:spPr>
          <a:xfrm>
            <a:off x="6701790" y="3681095"/>
            <a:ext cx="2159000" cy="508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3200" b="1" i="0" u="none" strike="noStrike" dirty="0">
                <a:solidFill>
                  <a:srgbClr val="F59E0B"/>
                </a:solidFill>
                <a:latin typeface="Noto Sans SC" panose="020B0200000000000000" charset="-122"/>
                <a:ea typeface="Noto Sans SC" panose="020B0200000000000000" charset="-122"/>
                <a:cs typeface="Noto Sans SC" panose="020B0200000000000000" charset="-122"/>
                <a:sym typeface="Noto Sans SC" panose="020B0200000000000000" charset="-122"/>
              </a:rPr>
              <a:t>6.45°</a:t>
            </a:r>
            <a:endParaRPr lang="en-US" sz="1100" dirty="0"/>
          </a:p>
        </p:txBody>
      </p:sp>
      <p:sp>
        <p:nvSpPr>
          <p:cNvPr id="32" name="AutoShape 13"/>
          <p:cNvSpPr/>
          <p:nvPr/>
        </p:nvSpPr>
        <p:spPr>
          <a:xfrm>
            <a:off x="6701790" y="4252595"/>
            <a:ext cx="2159000" cy="3048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400" b="0" i="0" u="none" strike="noStrike">
                <a:solidFill>
                  <a:srgbClr val="646464"/>
                </a:solidFill>
                <a:latin typeface="Noto Sans SC" panose="020B0200000000000000" charset="-122"/>
                <a:ea typeface="Noto Sans SC" panose="020B0200000000000000" charset="-122"/>
                <a:cs typeface="Noto Sans SC" panose="020B0200000000000000" charset="-122"/>
                <a:sym typeface="Noto Sans SC" panose="020B0200000000000000" charset="-122"/>
              </a:rPr>
              <a:t>平均旋转误差</a:t>
            </a:r>
            <a:endParaRPr lang="en-US" sz="1100"/>
          </a:p>
        </p:txBody>
      </p:sp>
      <p:sp>
        <p:nvSpPr>
          <p:cNvPr id="33" name="AutoShape 14"/>
          <p:cNvSpPr/>
          <p:nvPr/>
        </p:nvSpPr>
        <p:spPr>
          <a:xfrm>
            <a:off x="9013190" y="3490595"/>
            <a:ext cx="2159000" cy="1270000"/>
          </a:xfrm>
          <a:prstGeom prst="roundRect">
            <a:avLst>
              <a:gd name="adj" fmla="val 10000"/>
            </a:avLst>
          </a:prstGeom>
          <a:solidFill>
            <a:srgbClr val="003366">
              <a:alpha val="5000"/>
            </a:srgbClr>
          </a:solidFill>
          <a:ln w="25400" cap="flat" cmpd="sng">
            <a:noFill/>
            <a:prstDash val="solid"/>
            <a:round/>
          </a:ln>
        </p:spPr>
        <p:txBody>
          <a:bodyPr vert="horz" wrap="square" lIns="63500" tIns="63500" rIns="63500" bIns="63500" rtlCol="0" anchor="ctr"/>
          <a:lstStyle/>
          <a:p>
            <a:pPr algn="ctr">
              <a:defRPr/>
            </a:pPr>
          </a:p>
        </p:txBody>
      </p:sp>
      <p:sp>
        <p:nvSpPr>
          <p:cNvPr id="34" name="AutoShape 15"/>
          <p:cNvSpPr/>
          <p:nvPr/>
        </p:nvSpPr>
        <p:spPr>
          <a:xfrm>
            <a:off x="9013190" y="3681095"/>
            <a:ext cx="2159000" cy="508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3200" b="1" i="0" u="none" strike="noStrike">
                <a:solidFill>
                  <a:srgbClr val="F59E0B"/>
                </a:solidFill>
                <a:latin typeface="Noto Sans SC" panose="020B0200000000000000" charset="-122"/>
                <a:ea typeface="Noto Sans SC" panose="020B0200000000000000" charset="-122"/>
                <a:cs typeface="Noto Sans SC" panose="020B0200000000000000" charset="-122"/>
                <a:sym typeface="Noto Sans SC" panose="020B0200000000000000" charset="-122"/>
              </a:rPr>
              <a:t>1.70%</a:t>
            </a:r>
            <a:endParaRPr lang="en-US" sz="1100"/>
          </a:p>
        </p:txBody>
      </p:sp>
      <p:sp>
        <p:nvSpPr>
          <p:cNvPr id="35" name="AutoShape 16"/>
          <p:cNvSpPr/>
          <p:nvPr/>
        </p:nvSpPr>
        <p:spPr>
          <a:xfrm>
            <a:off x="9013190" y="4252595"/>
            <a:ext cx="2159000" cy="3048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400" b="0" i="0" u="none" strike="noStrike">
                <a:solidFill>
                  <a:srgbClr val="646464"/>
                </a:solidFill>
                <a:latin typeface="Noto Sans SC" panose="020B0200000000000000" charset="-122"/>
                <a:ea typeface="Noto Sans SC" panose="020B0200000000000000" charset="-122"/>
                <a:cs typeface="Noto Sans SC" panose="020B0200000000000000" charset="-122"/>
                <a:sym typeface="Noto Sans SC" panose="020B0200000000000000" charset="-122"/>
              </a:rPr>
              <a:t>平均平移误差</a:t>
            </a:r>
            <a:endParaRPr lang="en-US" sz="1100"/>
          </a:p>
        </p:txBody>
      </p:sp>
      <p:sp>
        <p:nvSpPr>
          <p:cNvPr id="36" name="AutoShape 17"/>
          <p:cNvSpPr/>
          <p:nvPr/>
        </p:nvSpPr>
        <p:spPr>
          <a:xfrm>
            <a:off x="6701790" y="5014595"/>
            <a:ext cx="44704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505050"/>
                </a:solidFill>
                <a:latin typeface="Noto Sans SC" panose="020B0200000000000000" charset="-122"/>
                <a:ea typeface="Noto Sans SC" panose="020B0200000000000000" charset="-122"/>
                <a:cs typeface="Noto Sans SC" panose="020B0200000000000000" charset="-122"/>
                <a:sym typeface="Noto Sans SC" panose="020B0200000000000000" charset="-122"/>
              </a:rPr>
              <a:t>基于标准测试数据集验证，算法在精度与效率上均优于传统方法。</a:t>
            </a:r>
            <a:endParaRPr lang="en-US" sz="1100"/>
          </a:p>
        </p:txBody>
      </p:sp>
    </p:spTree>
    <p:custDataLst>
      <p:tags r:id="rId6"/>
    </p:custData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p:nvPr/>
        </p:nvSpPr>
        <p:spPr>
          <a:xfrm>
            <a:off x="761999" y="508000"/>
            <a:ext cx="8094133" cy="508000"/>
          </a:xfrm>
          <a:prstGeom prst="rect">
            <a:avLst/>
          </a:prstGeom>
          <a:noFill/>
          <a:ln w="12700" cap="flat" cmpd="sng">
            <a:noFill/>
            <a:prstDash val="solid"/>
            <a:round/>
          </a:ln>
        </p:spPr>
        <p:txBody>
          <a:bodyPr vert="horz" wrap="none" lIns="0" tIns="0" rIns="0" bIns="0" rtlCol="0" anchor="ctr" anchorCtr="0"/>
          <a:lstStyle/>
          <a:p>
            <a:pPr indent="0" algn="l">
              <a:lnSpc>
                <a:spcPct val="125000"/>
              </a:lnSpc>
              <a:defRPr/>
            </a:pPr>
            <a:r>
              <a:rPr lang="zh-CN" altLang="en-US" sz="3200" b="1" i="0" u="none" strike="noStrike" dirty="0">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算法研究成果</a:t>
            </a:r>
            <a:r>
              <a:rPr lang="en-US" altLang="zh-CN" sz="3200" b="1" i="0" u="none" strike="noStrike" dirty="0">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-3</a:t>
            </a:r>
            <a:r>
              <a:rPr lang="en-US" sz="3200" b="1" i="0" u="none" strike="noStrike" dirty="0">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D</a:t>
            </a:r>
            <a:r>
              <a:rPr lang="zh-CN" altLang="en-US" sz="3200" b="1" i="0" u="none" strike="noStrike" dirty="0">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碎骨分割与拼接研究成果</a:t>
            </a:r>
            <a:endParaRPr lang="en-US" sz="1100" dirty="0"/>
          </a:p>
        </p:txBody>
      </p:sp>
      <p:sp>
        <p:nvSpPr>
          <p:cNvPr id="5" name="AutoShape 3"/>
          <p:cNvSpPr/>
          <p:nvPr/>
        </p:nvSpPr>
        <p:spPr>
          <a:xfrm>
            <a:off x="762000" y="1397000"/>
            <a:ext cx="5080000" cy="3048000"/>
          </a:xfrm>
          <a:prstGeom prst="roundRect">
            <a:avLst>
              <a:gd name="adj" fmla="val 4166"/>
            </a:avLst>
          </a:prstGeom>
          <a:solidFill>
            <a:srgbClr val="FFFFFF">
              <a:alpha val="100000"/>
            </a:srgbClr>
          </a:solidFill>
          <a:ln w="25400" cap="flat" cmpd="sng">
            <a:noFill/>
            <a:prstDash val="solid"/>
            <a:round/>
          </a:ln>
          <a:effectLst>
            <a:outerShdw blurRad="127000" dist="50800" dir="5400000" algn="tl" rotWithShape="0">
              <a:srgbClr val="000000">
                <a:alpha val="8000"/>
              </a:srgbClr>
            </a:outerShdw>
          </a:effectLst>
        </p:spPr>
        <p:txBody>
          <a:bodyPr vert="horz" wrap="square" lIns="63500" tIns="63500" rIns="63500" bIns="63500" rtlCol="0" anchor="ctr"/>
          <a:lstStyle/>
          <a:p>
            <a:pPr algn="ctr">
              <a:defRPr/>
            </a:pPr>
          </a:p>
        </p:txBody>
      </p:sp>
      <p:sp>
        <p:nvSpPr>
          <p:cNvPr id="6" name="AutoShape 7"/>
          <p:cNvSpPr/>
          <p:nvPr>
            <p:custDataLst>
              <p:tags r:id="rId1"/>
            </p:custDataLst>
          </p:nvPr>
        </p:nvSpPr>
        <p:spPr>
          <a:xfrm>
            <a:off x="6350000" y="1397000"/>
            <a:ext cx="5080000" cy="3048000"/>
          </a:xfrm>
          <a:prstGeom prst="roundRect">
            <a:avLst>
              <a:gd name="adj" fmla="val 4166"/>
            </a:avLst>
          </a:prstGeom>
          <a:solidFill>
            <a:srgbClr val="FFFFFF">
              <a:alpha val="100000"/>
            </a:srgbClr>
          </a:solidFill>
          <a:ln w="25400" cap="flat" cmpd="sng">
            <a:noFill/>
            <a:prstDash val="solid"/>
            <a:round/>
          </a:ln>
          <a:effectLst>
            <a:outerShdw blurRad="127000" dist="50800" dir="5400000" algn="tl" rotWithShape="0">
              <a:srgbClr val="000000">
                <a:alpha val="8000"/>
              </a:srgbClr>
            </a:outerShdw>
          </a:effectLst>
        </p:spPr>
        <p:txBody>
          <a:bodyPr vert="horz" wrap="square" lIns="63500" tIns="63500" rIns="63500" bIns="63500" rtlCol="0" anchor="ctr"/>
          <a:lstStyle/>
          <a:p>
            <a:pPr algn="ctr">
              <a:defRPr/>
            </a:pPr>
          </a:p>
        </p:txBody>
      </p:sp>
      <p:sp>
        <p:nvSpPr>
          <p:cNvPr id="11" name="AutoShape 11"/>
          <p:cNvSpPr/>
          <p:nvPr>
            <p:custDataLst>
              <p:tags r:id="rId2"/>
            </p:custDataLst>
          </p:nvPr>
        </p:nvSpPr>
        <p:spPr>
          <a:xfrm>
            <a:off x="762000" y="4825999"/>
            <a:ext cx="10668000" cy="1811867"/>
          </a:xfrm>
          <a:prstGeom prst="roundRect">
            <a:avLst>
              <a:gd name="adj" fmla="val 10000"/>
            </a:avLst>
          </a:prstGeom>
          <a:solidFill>
            <a:srgbClr val="003366">
              <a:alpha val="5000"/>
            </a:srgbClr>
          </a:solidFill>
          <a:ln w="12700" cap="flat" cmpd="sng">
            <a:solidFill>
              <a:srgbClr val="003366">
                <a:alpha val="10000"/>
              </a:srgbClr>
            </a:solidFill>
            <a:prstDash val="solid"/>
            <a:round/>
          </a:ln>
        </p:spPr>
        <p:txBody>
          <a:bodyPr vert="horz" wrap="square" lIns="63500" tIns="63500" rIns="63500" bIns="63500" rtlCol="0" anchor="ctr"/>
          <a:lstStyle/>
          <a:p>
            <a:pPr algn="ctr">
              <a:defRPr/>
            </a:pPr>
          </a:p>
        </p:txBody>
      </p:sp>
      <p:graphicFrame>
        <p:nvGraphicFramePr>
          <p:cNvPr id="14" name="对象 -2147482624"/>
          <p:cNvGraphicFramePr>
            <a:graphicFrameLocks noChangeAspect="1"/>
          </p:cNvGraphicFramePr>
          <p:nvPr>
            <p:custDataLst>
              <p:tags r:id="rId3"/>
            </p:custDataLst>
          </p:nvPr>
        </p:nvGraphicFramePr>
        <p:xfrm>
          <a:off x="755493" y="1601258"/>
          <a:ext cx="5455948" cy="2762250"/>
        </p:xfrm>
        <a:graphic>
          <a:graphicData uri="http://schemas.openxmlformats.org/presentationml/2006/ole">
            <mc:AlternateContent xmlns:mc="http://schemas.openxmlformats.org/markup-compatibility/2006">
              <mc:Choice xmlns:v="urn:schemas-microsoft-com:vml" Requires="v">
                <p:oleObj spid="_x0000_s8" name="" r:id="rId4" imgW="14551660" imgH="7423150" progId="Visio.Drawing.15">
                  <p:embed/>
                </p:oleObj>
              </mc:Choice>
              <mc:Fallback>
                <p:oleObj name="" r:id="rId4" imgW="14551660" imgH="7423150" progId="Visio.Drawing.15">
                  <p:embed/>
                  <p:pic>
                    <p:nvPicPr>
                      <p:cNvPr id="0" name="对象 -2147482624"/>
                      <p:cNvPicPr/>
                      <p:nvPr/>
                    </p:nvPicPr>
                    <p:blipFill>
                      <a:blip r:embed="rId5"/>
                      <a:stretch>
                        <a:fillRect/>
                      </a:stretch>
                    </p:blipFill>
                    <p:spPr>
                      <a:xfrm>
                        <a:off x="755493" y="1601258"/>
                        <a:ext cx="5455948" cy="2762250"/>
                      </a:xfrm>
                      <a:prstGeom prst="rect">
                        <a:avLst/>
                      </a:prstGeom>
                      <a:noFill/>
                      <a:ln w="38100">
                        <a:noFill/>
                        <a:miter/>
                      </a:ln>
                    </p:spPr>
                  </p:pic>
                </p:oleObj>
              </mc:Fallback>
            </mc:AlternateContent>
          </a:graphicData>
        </a:graphic>
      </p:graphicFrame>
      <p:graphicFrame>
        <p:nvGraphicFramePr>
          <p:cNvPr id="15" name="对象 -2147482622"/>
          <p:cNvGraphicFramePr>
            <a:graphicFrameLocks noChangeAspect="1"/>
          </p:cNvGraphicFramePr>
          <p:nvPr>
            <p:custDataLst>
              <p:tags r:id="rId6"/>
            </p:custDataLst>
          </p:nvPr>
        </p:nvGraphicFramePr>
        <p:xfrm>
          <a:off x="6599640" y="1616816"/>
          <a:ext cx="5030585" cy="2608368"/>
        </p:xfrm>
        <a:graphic>
          <a:graphicData uri="http://schemas.openxmlformats.org/presentationml/2006/ole">
            <mc:AlternateContent xmlns:mc="http://schemas.openxmlformats.org/markup-compatibility/2006">
              <mc:Choice xmlns:v="urn:schemas-microsoft-com:vml" Requires="v">
                <p:oleObj spid="_x0000_s9" name="" r:id="rId7" imgW="10992485" imgH="5673090" progId="Visio.Drawing.15">
                  <p:embed/>
                </p:oleObj>
              </mc:Choice>
              <mc:Fallback>
                <p:oleObj name="" r:id="rId7" imgW="10992485" imgH="5673090" progId="Visio.Drawing.15">
                  <p:embed/>
                  <p:pic>
                    <p:nvPicPr>
                      <p:cNvPr id="0" name="对象 -2147482622"/>
                      <p:cNvPicPr/>
                      <p:nvPr/>
                    </p:nvPicPr>
                    <p:blipFill>
                      <a:blip r:embed="rId8"/>
                      <a:stretch>
                        <a:fillRect/>
                      </a:stretch>
                    </p:blipFill>
                    <p:spPr>
                      <a:xfrm>
                        <a:off x="6599640" y="1616816"/>
                        <a:ext cx="5030585" cy="2608368"/>
                      </a:xfrm>
                      <a:prstGeom prst="rect">
                        <a:avLst/>
                      </a:prstGeom>
                      <a:noFill/>
                      <a:ln w="38100">
                        <a:noFill/>
                        <a:miter/>
                      </a:ln>
                    </p:spPr>
                  </p:pic>
                </p:oleObj>
              </mc:Fallback>
            </mc:AlternateContent>
          </a:graphicData>
        </a:graphic>
      </p:graphicFrame>
      <p:sp>
        <p:nvSpPr>
          <p:cNvPr id="16" name="文本框 15"/>
          <p:cNvSpPr txBox="1"/>
          <p:nvPr>
            <p:custDataLst>
              <p:tags r:id="rId9"/>
            </p:custDataLst>
          </p:nvPr>
        </p:nvSpPr>
        <p:spPr>
          <a:xfrm>
            <a:off x="7130640" y="5011287"/>
            <a:ext cx="5403305" cy="369332"/>
          </a:xfrm>
          <a:prstGeom prst="rect">
            <a:avLst/>
          </a:prstGeom>
          <a:noFill/>
        </p:spPr>
        <p:txBody>
          <a:bodyPr wrap="square" rtlCol="0" anchor="t">
            <a:spAutoFit/>
          </a:bodyPr>
          <a:lstStyle/>
          <a:p>
            <a:r>
              <a:rPr lang="zh-CN" altLang="en-US" sz="1800" b="1" dirty="0">
                <a:latin typeface="宋体" panose="02010600030101010101" pitchFamily="2" charset="-122"/>
                <a:ea typeface="宋体" panose="02010600030101010101" pitchFamily="2" charset="-122"/>
                <a:sym typeface="+mn-ea"/>
              </a:rPr>
              <a:t>对侧骨引导的碎骨分割与拼接协同方法</a:t>
            </a:r>
            <a:endParaRPr lang="zh-CN" altLang="en-US" sz="1800" b="1" dirty="0">
              <a:latin typeface="宋体" panose="02010600030101010101" pitchFamily="2" charset="-122"/>
              <a:ea typeface="宋体" panose="02010600030101010101" pitchFamily="2" charset="-122"/>
              <a:sym typeface="+mn-ea"/>
            </a:endParaRPr>
          </a:p>
        </p:txBody>
      </p:sp>
      <p:sp>
        <p:nvSpPr>
          <p:cNvPr id="17" name="文本框 16"/>
          <p:cNvSpPr txBox="1"/>
          <p:nvPr>
            <p:custDataLst>
              <p:tags r:id="rId10"/>
            </p:custDataLst>
          </p:nvPr>
        </p:nvSpPr>
        <p:spPr>
          <a:xfrm>
            <a:off x="674537" y="4907491"/>
            <a:ext cx="5617859" cy="646331"/>
          </a:xfrm>
          <a:prstGeom prst="rect">
            <a:avLst/>
          </a:prstGeom>
          <a:noFill/>
        </p:spPr>
        <p:txBody>
          <a:bodyPr wrap="square" rtlCol="0" anchor="t">
            <a:spAutoFit/>
          </a:bodyPr>
          <a:lstStyle/>
          <a:p>
            <a:pPr algn="ctr"/>
            <a:r>
              <a:rPr lang="zh-CN" altLang="en-US" sz="1800" b="1" dirty="0">
                <a:latin typeface="宋体" panose="02010600030101010101" pitchFamily="2" charset="-122"/>
                <a:ea typeface="宋体" panose="02010600030101010101" pitchFamily="2" charset="-122"/>
                <a:sym typeface="+mn-ea"/>
              </a:rPr>
              <a:t>可变形模板密集对应匹配的</a:t>
            </a:r>
            <a:endParaRPr lang="en-US" altLang="zh-CN" sz="1800" b="1" dirty="0">
              <a:latin typeface="宋体" panose="02010600030101010101" pitchFamily="2" charset="-122"/>
              <a:ea typeface="宋体" panose="02010600030101010101" pitchFamily="2" charset="-122"/>
              <a:sym typeface="+mn-ea"/>
            </a:endParaRPr>
          </a:p>
          <a:p>
            <a:pPr algn="ctr"/>
            <a:r>
              <a:rPr lang="zh-CN" altLang="en-US" sz="1800" b="1" dirty="0">
                <a:latin typeface="宋体" panose="02010600030101010101" pitchFamily="2" charset="-122"/>
                <a:ea typeface="宋体" panose="02010600030101010101" pitchFamily="2" charset="-122"/>
                <a:sym typeface="+mn-ea"/>
              </a:rPr>
              <a:t>多约束碎骨拼接方法</a:t>
            </a:r>
            <a:endParaRPr lang="zh-CN" altLang="en-US" sz="1800" b="1" dirty="0">
              <a:latin typeface="宋体" panose="02010600030101010101" pitchFamily="2" charset="-122"/>
              <a:ea typeface="宋体" panose="02010600030101010101" pitchFamily="2" charset="-122"/>
              <a:sym typeface="+mn-ea"/>
            </a:endParaRPr>
          </a:p>
        </p:txBody>
      </p:sp>
      <p:sp>
        <p:nvSpPr>
          <p:cNvPr id="18" name="文本框 17"/>
          <p:cNvSpPr txBox="1"/>
          <p:nvPr>
            <p:custDataLst>
              <p:tags r:id="rId11"/>
            </p:custDataLst>
          </p:nvPr>
        </p:nvSpPr>
        <p:spPr>
          <a:xfrm>
            <a:off x="920115" y="5659203"/>
            <a:ext cx="5190935" cy="369332"/>
          </a:xfrm>
          <a:prstGeom prst="rect">
            <a:avLst/>
          </a:prstGeom>
        </p:spPr>
        <p:txBody>
          <a:bodyPr wrap="square">
            <a:spAutoFit/>
          </a:bodyPr>
          <a:lstStyle/>
          <a:p>
            <a:pPr defTabSz="266700"/>
            <a:r>
              <a:rPr lang="en-US" altLang="zh-CN" sz="1800" dirty="0">
                <a:latin typeface="Times New Roman" panose="02020603050405020304"/>
                <a:ea typeface="Times New Roman" panose="02020603050405020304"/>
              </a:rPr>
              <a:t>2023</a:t>
            </a:r>
            <a:r>
              <a:rPr lang="zh-CN" altLang="en-US" sz="1800" dirty="0">
                <a:latin typeface="Times New Roman" panose="02020603050405020304"/>
                <a:ea typeface="Times New Roman" panose="02020603050405020304"/>
              </a:rPr>
              <a:t>年发表在</a:t>
            </a:r>
            <a:r>
              <a:rPr lang="en-US" altLang="zh-CN" sz="1800" dirty="0">
                <a:latin typeface="Times New Roman" panose="02020603050405020304"/>
                <a:ea typeface="Times New Roman" panose="02020603050405020304"/>
              </a:rPr>
              <a:t>Computers &amp; Graphics(SCI</a:t>
            </a:r>
            <a:r>
              <a:rPr lang="zh-CN" altLang="en-US" sz="1800" dirty="0">
                <a:latin typeface="Times New Roman" panose="02020603050405020304"/>
                <a:ea typeface="Songti SC" panose="02010800040101010101" charset="-122"/>
              </a:rPr>
              <a:t>检索</a:t>
            </a:r>
            <a:r>
              <a:rPr lang="en-US" altLang="zh-CN" sz="1800" dirty="0">
                <a:latin typeface="Times New Roman" panose="02020603050405020304"/>
                <a:ea typeface="Times New Roman" panose="02020603050405020304"/>
              </a:rPr>
              <a:t>)</a:t>
            </a:r>
            <a:r>
              <a:rPr lang="zh-CN" altLang="en-US" sz="1800" dirty="0">
                <a:latin typeface="Times New Roman" panose="02020603050405020304"/>
                <a:ea typeface="Times New Roman" panose="02020603050405020304"/>
              </a:rPr>
              <a:t>期刊</a:t>
            </a:r>
            <a:endParaRPr lang="zh-CN" altLang="en-US" sz="1800" dirty="0">
              <a:latin typeface="Times New Roman" panose="02020603050405020304"/>
              <a:ea typeface="Times New Roman" panose="02020603050405020304"/>
            </a:endParaRPr>
          </a:p>
        </p:txBody>
      </p:sp>
      <p:sp>
        <p:nvSpPr>
          <p:cNvPr id="19" name="文本框 18"/>
          <p:cNvSpPr txBox="1"/>
          <p:nvPr>
            <p:custDataLst>
              <p:tags r:id="rId12"/>
            </p:custDataLst>
          </p:nvPr>
        </p:nvSpPr>
        <p:spPr>
          <a:xfrm>
            <a:off x="6372244" y="5639910"/>
            <a:ext cx="5362044" cy="369332"/>
          </a:xfrm>
          <a:prstGeom prst="rect">
            <a:avLst/>
          </a:prstGeom>
        </p:spPr>
        <p:txBody>
          <a:bodyPr wrap="square">
            <a:spAutoFit/>
          </a:bodyPr>
          <a:lstStyle/>
          <a:p>
            <a:pPr defTabSz="266700"/>
            <a:r>
              <a:rPr lang="en-US" altLang="zh-CN" sz="1800" dirty="0">
                <a:latin typeface="Times New Roman" panose="02020603050405020304"/>
                <a:ea typeface="Times New Roman" panose="02020603050405020304"/>
              </a:rPr>
              <a:t>2023</a:t>
            </a:r>
            <a:r>
              <a:rPr lang="zh-CN" altLang="en-US" sz="1800" dirty="0">
                <a:latin typeface="Times New Roman" panose="02020603050405020304"/>
                <a:ea typeface="Times New Roman" panose="02020603050405020304"/>
              </a:rPr>
              <a:t>年发表在</a:t>
            </a:r>
            <a:r>
              <a:rPr lang="en-US" altLang="zh-CN" sz="1800" dirty="0">
                <a:latin typeface="Times New Roman" panose="02020603050405020304"/>
                <a:ea typeface="Times New Roman" panose="02020603050405020304"/>
              </a:rPr>
              <a:t>Computers &amp; Graphics(SCI</a:t>
            </a:r>
            <a:r>
              <a:rPr lang="zh-CN" altLang="en-US" sz="1800" dirty="0">
                <a:latin typeface="Times New Roman" panose="02020603050405020304"/>
                <a:ea typeface="Songti SC" panose="02010800040101010101" charset="-122"/>
              </a:rPr>
              <a:t>检索</a:t>
            </a:r>
            <a:r>
              <a:rPr lang="en-US" altLang="zh-CN" sz="1800" dirty="0">
                <a:latin typeface="Times New Roman" panose="02020603050405020304"/>
                <a:ea typeface="Times New Roman" panose="02020603050405020304"/>
              </a:rPr>
              <a:t>)</a:t>
            </a:r>
            <a:r>
              <a:rPr lang="zh-CN" altLang="en-US" sz="1800" dirty="0">
                <a:latin typeface="Times New Roman" panose="02020603050405020304"/>
                <a:ea typeface="Times New Roman" panose="02020603050405020304"/>
              </a:rPr>
              <a:t>期刊</a:t>
            </a:r>
            <a:endParaRPr lang="zh-CN" altLang="en-US" sz="1800" dirty="0">
              <a:latin typeface="Times New Roman" panose="02020603050405020304"/>
              <a:ea typeface="Times New Roman" panose="02020603050405020304"/>
            </a:endParaRPr>
          </a:p>
        </p:txBody>
      </p:sp>
    </p:spTree>
    <p:custDataLst>
      <p:tags r:id="rId13"/>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p:cNvSpPr/>
          <p:nvPr/>
        </p:nvSpPr>
        <p:spPr>
          <a:xfrm>
            <a:off x="762000" y="4826000"/>
            <a:ext cx="10857230" cy="1703010"/>
          </a:xfrm>
          <a:prstGeom prst="roundRect">
            <a:avLst>
              <a:gd name="adj" fmla="val 10000"/>
            </a:avLst>
          </a:prstGeom>
          <a:solidFill>
            <a:srgbClr val="003366">
              <a:alpha val="5000"/>
            </a:srgbClr>
          </a:solidFill>
          <a:ln w="12700" cap="flat" cmpd="sng">
            <a:solidFill>
              <a:srgbClr val="003366">
                <a:alpha val="10000"/>
              </a:srgbClr>
            </a:solidFill>
            <a:prstDash val="solid"/>
            <a:round/>
          </a:ln>
        </p:spPr>
        <p:txBody>
          <a:bodyPr vert="horz" wrap="square" lIns="63500" tIns="63500" rIns="63500" bIns="63500" rtlCol="0" anchor="ctr"/>
          <a:lstStyle/>
          <a:p>
            <a:pPr algn="ctr">
              <a:defRPr/>
            </a:pPr>
          </a:p>
        </p:txBody>
      </p:sp>
      <p:sp>
        <p:nvSpPr>
          <p:cNvPr id="3" name="AutoShape 2"/>
          <p:cNvSpPr/>
          <p:nvPr/>
        </p:nvSpPr>
        <p:spPr>
          <a:xfrm>
            <a:off x="761999" y="508000"/>
            <a:ext cx="8094133" cy="508000"/>
          </a:xfrm>
          <a:prstGeom prst="rect">
            <a:avLst/>
          </a:prstGeom>
          <a:noFill/>
          <a:ln w="12700" cap="flat" cmpd="sng">
            <a:noFill/>
            <a:prstDash val="solid"/>
            <a:round/>
          </a:ln>
        </p:spPr>
        <p:txBody>
          <a:bodyPr vert="horz" wrap="none" lIns="0" tIns="0" rIns="0" bIns="0" rtlCol="0" anchor="ctr" anchorCtr="0"/>
          <a:lstStyle/>
          <a:p>
            <a:pPr indent="0" algn="l">
              <a:lnSpc>
                <a:spcPct val="125000"/>
              </a:lnSpc>
              <a:defRPr/>
            </a:pPr>
            <a:r>
              <a:rPr lang="zh-CN" altLang="en-US" sz="3200" b="1" i="0" u="none" strike="noStrike" dirty="0">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算法研究成果</a:t>
            </a:r>
            <a:r>
              <a:rPr lang="en-US" altLang="zh-CN" sz="3200" b="1" i="0" u="none" strike="noStrike" dirty="0">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-3</a:t>
            </a:r>
            <a:r>
              <a:rPr lang="en-US" sz="3200" b="1" i="0" u="none" strike="noStrike" dirty="0">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D</a:t>
            </a:r>
            <a:r>
              <a:rPr lang="zh-CN" altLang="en-US" sz="3200" b="1" i="0" u="none" strike="noStrike" dirty="0">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碎骨分割与拼接研究成果</a:t>
            </a:r>
            <a:endParaRPr lang="en-US" sz="1100" dirty="0"/>
          </a:p>
        </p:txBody>
      </p:sp>
      <p:sp>
        <p:nvSpPr>
          <p:cNvPr id="7" name="文本框 6"/>
          <p:cNvSpPr txBox="1"/>
          <p:nvPr/>
        </p:nvSpPr>
        <p:spPr>
          <a:xfrm>
            <a:off x="5682932" y="5058320"/>
            <a:ext cx="5760085" cy="369332"/>
          </a:xfrm>
          <a:prstGeom prst="rect">
            <a:avLst/>
          </a:prstGeom>
          <a:noFill/>
        </p:spPr>
        <p:txBody>
          <a:bodyPr wrap="square" rtlCol="0" anchor="t">
            <a:spAutoFit/>
          </a:bodyPr>
          <a:lstStyle/>
          <a:p>
            <a:pPr algn="ctr"/>
            <a:r>
              <a:rPr lang="zh-CN" altLang="en-US" sz="1800" b="1" dirty="0">
                <a:latin typeface="微软雅黑" panose="020B0503020204020204" pitchFamily="34" charset="-122"/>
                <a:ea typeface="微软雅黑" panose="020B0503020204020204" pitchFamily="34" charset="-122"/>
                <a:sym typeface="+mn-ea"/>
              </a:rPr>
              <a:t>基于域适应与语义边缘的</a:t>
            </a:r>
            <a:r>
              <a:rPr lang="en-US" altLang="zh-CN" sz="1800" b="1" dirty="0">
                <a:latin typeface="微软雅黑" panose="020B0503020204020204" pitchFamily="34" charset="-122"/>
                <a:ea typeface="微软雅黑" panose="020B0503020204020204" pitchFamily="34" charset="-122"/>
                <a:sym typeface="+mn-ea"/>
              </a:rPr>
              <a:t>2D/3D</a:t>
            </a:r>
            <a:r>
              <a:rPr lang="zh-CN" altLang="en-US" sz="1800" b="1" dirty="0">
                <a:latin typeface="微软雅黑" panose="020B0503020204020204" pitchFamily="34" charset="-122"/>
                <a:ea typeface="微软雅黑" panose="020B0503020204020204" pitchFamily="34" charset="-122"/>
                <a:sym typeface="+mn-ea"/>
              </a:rPr>
              <a:t>配准方法</a:t>
            </a:r>
            <a:endParaRPr lang="zh-CN" altLang="en-US" sz="1800" b="1" dirty="0">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421957" y="4920403"/>
            <a:ext cx="5281295" cy="874407"/>
          </a:xfrm>
          <a:prstGeom prst="rect">
            <a:avLst/>
          </a:prstGeom>
          <a:noFill/>
        </p:spPr>
        <p:txBody>
          <a:bodyPr wrap="square" rtlCol="0" anchor="t">
            <a:spAutoFit/>
          </a:bodyPr>
          <a:lstStyle/>
          <a:p>
            <a:pPr algn="ctr">
              <a:lnSpc>
                <a:spcPct val="150000"/>
              </a:lnSpc>
            </a:pPr>
            <a:r>
              <a:rPr lang="zh-CN" altLang="en-US" sz="1800" b="1" dirty="0">
                <a:latin typeface="微软雅黑" panose="020B0503020204020204" pitchFamily="34" charset="-122"/>
                <a:ea typeface="微软雅黑" panose="020B0503020204020204" pitchFamily="34" charset="-122"/>
                <a:sym typeface="+mn-ea"/>
              </a:rPr>
              <a:t>联合</a:t>
            </a:r>
            <a:r>
              <a:rPr lang="en-US" altLang="zh-CN" sz="1800" b="1" dirty="0">
                <a:latin typeface="微软雅黑" panose="020B0503020204020204" pitchFamily="34" charset="-122"/>
                <a:ea typeface="微软雅黑" panose="020B0503020204020204" pitchFamily="34" charset="-122"/>
                <a:sym typeface="+mn-ea"/>
              </a:rPr>
              <a:t>3D</a:t>
            </a:r>
            <a:r>
              <a:rPr lang="zh-CN" altLang="en-US" sz="1800" b="1" dirty="0">
                <a:latin typeface="微软雅黑" panose="020B0503020204020204" pitchFamily="34" charset="-122"/>
                <a:ea typeface="微软雅黑" panose="020B0503020204020204" pitchFamily="34" charset="-122"/>
                <a:sym typeface="+mn-ea"/>
              </a:rPr>
              <a:t>辐射高斯重建与</a:t>
            </a:r>
            <a:r>
              <a:rPr lang="en-US" altLang="zh-CN" sz="1800" b="1" dirty="0">
                <a:latin typeface="微软雅黑" panose="020B0503020204020204" pitchFamily="34" charset="-122"/>
                <a:ea typeface="微软雅黑" panose="020B0503020204020204" pitchFamily="34" charset="-122"/>
                <a:sym typeface="+mn-ea"/>
              </a:rPr>
              <a:t>3D/3D</a:t>
            </a:r>
            <a:r>
              <a:rPr lang="zh-CN" altLang="en-US" sz="1800" b="1" dirty="0">
                <a:latin typeface="微软雅黑" panose="020B0503020204020204" pitchFamily="34" charset="-122"/>
                <a:ea typeface="微软雅黑" panose="020B0503020204020204" pitchFamily="34" charset="-122"/>
                <a:sym typeface="+mn-ea"/>
              </a:rPr>
              <a:t>配准</a:t>
            </a:r>
            <a:endParaRPr lang="en-US" altLang="zh-CN" sz="1800" b="1" dirty="0">
              <a:latin typeface="微软雅黑" panose="020B0503020204020204" pitchFamily="34" charset="-122"/>
              <a:ea typeface="微软雅黑" panose="020B0503020204020204" pitchFamily="34" charset="-122"/>
              <a:sym typeface="+mn-ea"/>
            </a:endParaRPr>
          </a:p>
          <a:p>
            <a:pPr algn="ctr">
              <a:lnSpc>
                <a:spcPct val="150000"/>
              </a:lnSpc>
            </a:pPr>
            <a:r>
              <a:rPr lang="zh-CN" altLang="en-US" sz="1800" b="1" dirty="0">
                <a:latin typeface="微软雅黑" panose="020B0503020204020204" pitchFamily="34" charset="-122"/>
                <a:ea typeface="微软雅黑" panose="020B0503020204020204" pitchFamily="34" charset="-122"/>
                <a:sym typeface="+mn-ea"/>
              </a:rPr>
              <a:t>实现脊柱</a:t>
            </a:r>
            <a:r>
              <a:rPr lang="en-US" altLang="zh-CN" sz="1800" b="1" dirty="0">
                <a:latin typeface="微软雅黑" panose="020B0503020204020204" pitchFamily="34" charset="-122"/>
                <a:ea typeface="微软雅黑" panose="020B0503020204020204" pitchFamily="34" charset="-122"/>
                <a:sym typeface="+mn-ea"/>
              </a:rPr>
              <a:t>CT</a:t>
            </a:r>
            <a:r>
              <a:rPr lang="zh-CN" altLang="en-US" sz="1800" b="1" dirty="0">
                <a:latin typeface="微软雅黑" panose="020B0503020204020204" pitchFamily="34" charset="-122"/>
                <a:ea typeface="微软雅黑" panose="020B0503020204020204" pitchFamily="34" charset="-122"/>
                <a:sym typeface="+mn-ea"/>
              </a:rPr>
              <a:t>与双平面</a:t>
            </a:r>
            <a:r>
              <a:rPr lang="en-US" altLang="zh-CN" sz="1800" b="1" dirty="0">
                <a:latin typeface="微软雅黑" panose="020B0503020204020204" pitchFamily="34" charset="-122"/>
                <a:ea typeface="微软雅黑" panose="020B0503020204020204" pitchFamily="34" charset="-122"/>
                <a:sym typeface="+mn-ea"/>
              </a:rPr>
              <a:t>X</a:t>
            </a:r>
            <a:r>
              <a:rPr lang="zh-CN" altLang="en-US" sz="1800" b="1" dirty="0">
                <a:latin typeface="微软雅黑" panose="020B0503020204020204" pitchFamily="34" charset="-122"/>
                <a:ea typeface="微软雅黑" panose="020B0503020204020204" pitchFamily="34" charset="-122"/>
                <a:sym typeface="+mn-ea"/>
              </a:rPr>
              <a:t>射线配准</a:t>
            </a:r>
            <a:endParaRPr lang="zh-CN" altLang="en-US" sz="1800" b="1" dirty="0">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572770" y="5869522"/>
            <a:ext cx="5523230" cy="583565"/>
          </a:xfrm>
          <a:prstGeom prst="rect">
            <a:avLst/>
          </a:prstGeom>
        </p:spPr>
        <p:txBody>
          <a:bodyPr wrap="square">
            <a:spAutoFit/>
          </a:bodyPr>
          <a:lstStyle/>
          <a:p>
            <a:pPr algn="ctr" defTabSz="266700"/>
            <a:r>
              <a:rPr lang="en-US" altLang="zh-CN" sz="1600" dirty="0">
                <a:latin typeface="微软雅黑" panose="020B0503020204020204" pitchFamily="34" charset="-122"/>
                <a:ea typeface="微软雅黑" panose="020B0503020204020204" pitchFamily="34" charset="-122"/>
                <a:sym typeface="+mn-ea"/>
              </a:rPr>
              <a:t>2025</a:t>
            </a:r>
            <a:r>
              <a:rPr lang="zh-CN" altLang="en-US" sz="1600" dirty="0">
                <a:latin typeface="微软雅黑" panose="020B0503020204020204" pitchFamily="34" charset="-122"/>
                <a:ea typeface="微软雅黑" panose="020B0503020204020204" pitchFamily="34" charset="-122"/>
                <a:sym typeface="+mn-ea"/>
              </a:rPr>
              <a:t>年发表在医学影像分析顶级会议</a:t>
            </a:r>
            <a:r>
              <a:rPr lang="en-US" sz="1600" dirty="0">
                <a:latin typeface="微软雅黑" panose="020B0503020204020204" pitchFamily="34" charset="-122"/>
                <a:ea typeface="微软雅黑" panose="020B0503020204020204" pitchFamily="34" charset="-122"/>
                <a:sym typeface="+mn-ea"/>
              </a:rPr>
              <a:t>MICCAI</a:t>
            </a:r>
            <a:r>
              <a:rPr lang="zh-CN" altLang="en-US" sz="1600" dirty="0">
                <a:latin typeface="微软雅黑" panose="020B0503020204020204" pitchFamily="34" charset="-122"/>
                <a:ea typeface="微软雅黑" panose="020B0503020204020204" pitchFamily="34" charset="-122"/>
                <a:sym typeface="+mn-ea"/>
              </a:rPr>
              <a:t>，</a:t>
            </a:r>
            <a:endParaRPr lang="en-US" altLang="zh-CN" sz="1600" dirty="0">
              <a:latin typeface="微软雅黑" panose="020B0503020204020204" pitchFamily="34" charset="-122"/>
              <a:ea typeface="微软雅黑" panose="020B0503020204020204" pitchFamily="34" charset="-122"/>
              <a:sym typeface="+mn-ea"/>
            </a:endParaRPr>
          </a:p>
          <a:p>
            <a:pPr algn="ctr" defTabSz="266700"/>
            <a:r>
              <a:rPr lang="zh-CN" altLang="en-US" sz="1600" dirty="0">
                <a:latin typeface="微软雅黑" panose="020B0503020204020204" pitchFamily="34" charset="-122"/>
                <a:ea typeface="微软雅黑" panose="020B0503020204020204" pitchFamily="34" charset="-122"/>
                <a:sym typeface="+mn-ea"/>
              </a:rPr>
              <a:t>获得青年科学家奖</a:t>
            </a:r>
            <a:r>
              <a:rPr lang="zh-CN" altLang="en-US" sz="1600" dirty="0">
                <a:latin typeface="微软雅黑" panose="020B0503020204020204" pitchFamily="34" charset="-122"/>
                <a:ea typeface="微软雅黑" panose="020B0503020204020204" pitchFamily="34" charset="-122"/>
                <a:sym typeface="+mn-ea"/>
              </a:rPr>
              <a:t>与最佳论文提名（</a:t>
            </a:r>
            <a:r>
              <a:rPr lang="en-US" altLang="zh-CN" sz="1600" dirty="0">
                <a:latin typeface="微软雅黑" panose="020B0503020204020204" pitchFamily="34" charset="-122"/>
                <a:ea typeface="微软雅黑" panose="020B0503020204020204" pitchFamily="34" charset="-122"/>
                <a:sym typeface="+mn-ea"/>
              </a:rPr>
              <a:t>25/1027</a:t>
            </a:r>
            <a:r>
              <a:rPr lang="zh-CN" altLang="en-US" sz="1600" dirty="0">
                <a:latin typeface="微软雅黑" panose="020B0503020204020204" pitchFamily="34" charset="-122"/>
                <a:ea typeface="微软雅黑" panose="020B0503020204020204" pitchFamily="34" charset="-122"/>
                <a:sym typeface="+mn-ea"/>
              </a:rPr>
              <a:t>）</a:t>
            </a:r>
            <a:endParaRPr lang="zh-CN" altLang="en-US" sz="1600"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6932083" y="5565569"/>
            <a:ext cx="3458316" cy="430530"/>
          </a:xfrm>
          <a:prstGeom prst="rect">
            <a:avLst/>
          </a:prstGeom>
        </p:spPr>
        <p:txBody>
          <a:bodyPr>
            <a:noAutofit/>
          </a:bodyPr>
          <a:lstStyle/>
          <a:p>
            <a:pPr defTabSz="266700"/>
            <a:r>
              <a:rPr lang="en-US" altLang="zh-CN" sz="1600" dirty="0">
                <a:latin typeface="微软雅黑" panose="020B0503020204020204" pitchFamily="34" charset="-122"/>
                <a:ea typeface="微软雅黑" panose="020B0503020204020204" pitchFamily="34" charset="-122"/>
              </a:rPr>
              <a:t>2025</a:t>
            </a:r>
            <a:r>
              <a:rPr lang="zh-CN" altLang="en-US" sz="1600" dirty="0">
                <a:latin typeface="微软雅黑" panose="020B0503020204020204" pitchFamily="34" charset="-122"/>
                <a:ea typeface="微软雅黑" panose="020B0503020204020204" pitchFamily="34" charset="-122"/>
              </a:rPr>
              <a:t>年发表在《中国图形图像学报》</a:t>
            </a:r>
            <a:endParaRPr lang="zh-CN" altLang="en-US" sz="1600" dirty="0">
              <a:latin typeface="微软雅黑" panose="020B0503020204020204" pitchFamily="34" charset="-122"/>
              <a:ea typeface="微软雅黑" panose="020B0503020204020204" pitchFamily="34" charset="-122"/>
            </a:endParaRPr>
          </a:p>
        </p:txBody>
      </p:sp>
      <p:pic>
        <p:nvPicPr>
          <p:cNvPr id="20" name="图片 19"/>
          <p:cNvPicPr>
            <a:picLocks noChangeAspect="1"/>
          </p:cNvPicPr>
          <p:nvPr/>
        </p:nvPicPr>
        <p:blipFill>
          <a:blip r:embed="rId1"/>
          <a:stretch>
            <a:fillRect/>
          </a:stretch>
        </p:blipFill>
        <p:spPr>
          <a:xfrm>
            <a:off x="1018213" y="1293495"/>
            <a:ext cx="4390407" cy="3532505"/>
          </a:xfrm>
          <a:prstGeom prst="rect">
            <a:avLst/>
          </a:prstGeom>
        </p:spPr>
      </p:pic>
      <p:pic>
        <p:nvPicPr>
          <p:cNvPr id="21"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854065" y="1865312"/>
            <a:ext cx="5614035" cy="2388870"/>
          </a:xfrm>
          <a:prstGeom prst="rect">
            <a:avLst/>
          </a:prstGeom>
          <a:noFill/>
          <a:ln>
            <a:noFill/>
          </a:ln>
        </p:spPr>
      </p:pic>
    </p:spTree>
    <p:custDataLst>
      <p:tags r:id="rId3"/>
    </p:custData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63220" y="52070"/>
            <a:ext cx="10515600" cy="1325563"/>
          </a:xfrm>
          <a:noFill/>
          <a:ln w="12700" cap="flat" cmpd="sng">
            <a:noFill/>
            <a:prstDash val="solid"/>
            <a:round/>
          </a:ln>
        </p:spPr>
        <p:txBody>
          <a:bodyPr vert="horz" wrap="square" lIns="0" tIns="0" rIns="0" bIns="0" rtlCol="0" anchor="ctr" anchorCtr="0"/>
          <a:lstStyle/>
          <a:p>
            <a:pPr>
              <a:lnSpc>
                <a:spcPct val="125000"/>
              </a:lnSpc>
              <a:spcBef>
                <a:spcPts val="0"/>
              </a:spcBef>
              <a:buClr>
                <a:srgbClr val="000000"/>
              </a:buClr>
              <a:buFont typeface="Arial" panose="020B0604020202020204"/>
            </a:pPr>
            <a:r>
              <a:rPr lang="zh-CN" altLang="en-US" sz="3200" b="1" dirty="0">
                <a:solidFill>
                  <a:srgbClr val="003366"/>
                </a:solidFill>
                <a:latin typeface="Noto Sans SC" panose="020B0200000000000000" charset="-122"/>
                <a:sym typeface="Arial" panose="020B0604020202020204"/>
              </a:rPr>
              <a:t>算法研究成果</a:t>
            </a:r>
            <a:r>
              <a:rPr lang="en-US" altLang="zh-CN" sz="3200" b="1" dirty="0">
                <a:solidFill>
                  <a:srgbClr val="003366"/>
                </a:solidFill>
                <a:latin typeface="Noto Sans SC" panose="020B0200000000000000" charset="-122"/>
                <a:sym typeface="Arial" panose="020B0604020202020204"/>
              </a:rPr>
              <a:t>-</a:t>
            </a:r>
            <a:r>
              <a:rPr lang="zh-CN" altLang="en-US" sz="3200" b="1" dirty="0">
                <a:solidFill>
                  <a:srgbClr val="003366"/>
                </a:solidFill>
                <a:latin typeface="Noto Sans SC" panose="020B0200000000000000" charset="-122"/>
                <a:sym typeface="Arial" panose="020B0604020202020204"/>
              </a:rPr>
              <a:t>髓内钉远端孔定位研究成果</a:t>
            </a:r>
            <a:endParaRPr lang="zh-CN" altLang="en-US" sz="3200" b="1" dirty="0">
              <a:solidFill>
                <a:srgbClr val="003366"/>
              </a:solidFill>
              <a:latin typeface="Noto Sans SC" panose="020B0200000000000000" charset="-122"/>
              <a:sym typeface="Arial" panose="020B0604020202020204"/>
            </a:endParaRPr>
          </a:p>
        </p:txBody>
      </p:sp>
      <p:sp>
        <p:nvSpPr>
          <p:cNvPr id="8" name="文本框 7"/>
          <p:cNvSpPr txBox="1"/>
          <p:nvPr/>
        </p:nvSpPr>
        <p:spPr>
          <a:xfrm>
            <a:off x="6283960" y="3728085"/>
            <a:ext cx="5760085" cy="1198880"/>
          </a:xfrm>
          <a:prstGeom prst="rect">
            <a:avLst/>
          </a:prstGeom>
          <a:noFill/>
        </p:spPr>
        <p:txBody>
          <a:bodyPr wrap="square" rtlCol="0" anchor="t">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mn-cs"/>
                <a:sym typeface="+mn-ea"/>
              </a:rPr>
              <a:t>名称：基于深度回归与几何推理的股骨髓内钉远端孔单视图配准方法</a:t>
            </a:r>
            <a:endParaRPr kumimoji="0" lang="zh-CN" altLang="en-US" sz="2400" b="1"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mn-cs"/>
              <a:sym typeface="+mn-ea"/>
            </a:endParaRPr>
          </a:p>
        </p:txBody>
      </p:sp>
      <p:sp>
        <p:nvSpPr>
          <p:cNvPr id="11" name="文本框 10"/>
          <p:cNvSpPr txBox="1"/>
          <p:nvPr/>
        </p:nvSpPr>
        <p:spPr>
          <a:xfrm>
            <a:off x="623570" y="3862070"/>
            <a:ext cx="5659755" cy="82994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mn-cs"/>
                <a:sym typeface="+mn-ea"/>
              </a:rPr>
              <a:t>名称：股骨髓内钉远端孔双视图空间定位方法</a:t>
            </a:r>
            <a:endParaRPr kumimoji="0" lang="zh-CN" altLang="en-US" sz="2400" b="1"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mn-cs"/>
              <a:sym typeface="+mn-ea"/>
            </a:endParaRPr>
          </a:p>
        </p:txBody>
      </p:sp>
      <p:sp>
        <p:nvSpPr>
          <p:cNvPr id="5" name="文本框 4"/>
          <p:cNvSpPr txBox="1"/>
          <p:nvPr/>
        </p:nvSpPr>
        <p:spPr>
          <a:xfrm>
            <a:off x="677545" y="4850130"/>
            <a:ext cx="4814570" cy="1014730"/>
          </a:xfrm>
          <a:prstGeom prst="rect">
            <a:avLst/>
          </a:prstGeom>
        </p:spPr>
        <p:txBody>
          <a:bodyPr wrap="square">
            <a:spAutoFit/>
          </a:bodyPr>
          <a:lstStyle/>
          <a:p>
            <a:pPr marL="0" marR="0" lvl="0" indent="0" algn="l" defTabSz="2667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mn-cs"/>
              </a:rPr>
              <a:t>2023</a:t>
            </a:r>
            <a:r>
              <a:rPr kumimoji="0" lang="zh-CN" altLang="en-US" sz="2000" b="0"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mn-cs"/>
              </a:rPr>
              <a:t>年</a:t>
            </a:r>
            <a:r>
              <a:rPr kumimoji="0" lang="en-US" altLang="zh-CN" sz="2000" b="0"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mn-cs"/>
              </a:rPr>
              <a:t>8</a:t>
            </a:r>
            <a:r>
              <a:rPr kumimoji="0" lang="zh-CN" altLang="en-US" sz="2000" b="0"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mn-cs"/>
              </a:rPr>
              <a:t>月发表在《计算辅助设计与图形学学报》计算机学科一级学报</a:t>
            </a:r>
            <a:endParaRPr kumimoji="0" lang="zh-CN" altLang="en-US" sz="2000" b="0" i="0" u="none" strike="noStrike" kern="1200" cap="none" spc="0" normalizeH="0" baseline="0" noProof="0">
              <a:ln>
                <a:noFill/>
              </a:ln>
              <a:solidFill>
                <a:prstClr val="black"/>
              </a:solidFill>
              <a:effectLst/>
              <a:uLnTx/>
              <a:uFillTx/>
              <a:latin typeface="Times New Roman" panose="02020603050405020304"/>
              <a:ea typeface="宋体" panose="02010600030101010101" pitchFamily="2" charset="-122"/>
              <a:cs typeface="+mn-cs"/>
            </a:endParaRPr>
          </a:p>
        </p:txBody>
      </p:sp>
      <p:sp>
        <p:nvSpPr>
          <p:cNvPr id="6" name="文本框 5"/>
          <p:cNvSpPr txBox="1"/>
          <p:nvPr/>
        </p:nvSpPr>
        <p:spPr>
          <a:xfrm>
            <a:off x="6402070" y="4926648"/>
            <a:ext cx="5080000" cy="1014730"/>
          </a:xfrm>
          <a:prstGeom prst="rect">
            <a:avLst/>
          </a:prstGeom>
        </p:spPr>
        <p:txBody>
          <a:bodyPr>
            <a:spAutoFit/>
          </a:bodyPr>
          <a:lstStyle/>
          <a:p>
            <a:pPr marL="0" marR="0" lvl="0" indent="0" algn="l" defTabSz="2667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mn-cs"/>
              </a:rPr>
              <a:t>2023</a:t>
            </a:r>
            <a:r>
              <a:rPr kumimoji="0" lang="zh-CN" altLang="en-US" sz="2000" b="0"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mn-cs"/>
              </a:rPr>
              <a:t>年发表在</a:t>
            </a:r>
            <a:r>
              <a:rPr kumimoji="0" lang="en-US" altLang="zh-CN" sz="2000" b="0"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mn-cs"/>
              </a:rPr>
              <a:t>SCI</a:t>
            </a:r>
            <a:r>
              <a:rPr kumimoji="0" lang="zh-CN" altLang="en-US" sz="2000" b="0"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mn-cs"/>
              </a:rPr>
              <a:t>期刊《</a:t>
            </a:r>
            <a:r>
              <a:rPr kumimoji="0" lang="en-US" altLang="zh-CN" sz="2000" b="0"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mn-cs"/>
              </a:rPr>
              <a:t>Journal of Mechanics in Medicine and Biology</a:t>
            </a:r>
            <a:r>
              <a:rPr kumimoji="0" lang="zh-CN" altLang="en-US" sz="2000" b="0"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mn-cs"/>
              </a:rPr>
              <a:t>》</a:t>
            </a:r>
            <a:endParaRPr kumimoji="0" lang="zh-CN" altLang="en-US" sz="2000" b="0"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mn-cs"/>
            </a:endParaRPr>
          </a:p>
        </p:txBody>
      </p:sp>
      <p:pic>
        <p:nvPicPr>
          <p:cNvPr id="80" name="图片 80"/>
          <p:cNvPicPr>
            <a:picLocks noChangeAspect="1" noChangeArrowheads="1"/>
          </p:cNvPicPr>
          <p:nvPr/>
        </p:nvPicPr>
        <p:blipFill>
          <a:blip r:embed="rId1">
            <a:extLst>
              <a:ext uri="{28A0092B-C50C-407E-A947-70E740481C1C}">
                <a14:useLocalDpi xmlns:a14="http://schemas.microsoft.com/office/drawing/2010/main" val="0"/>
              </a:ext>
            </a:extLst>
          </a:blip>
          <a:srcRect b="8759"/>
          <a:stretch>
            <a:fillRect/>
          </a:stretch>
        </p:blipFill>
        <p:spPr>
          <a:xfrm>
            <a:off x="456565" y="1811020"/>
            <a:ext cx="5407660" cy="1617980"/>
          </a:xfrm>
          <a:prstGeom prst="rect">
            <a:avLst/>
          </a:prstGeom>
          <a:noFill/>
          <a:ln>
            <a:noFill/>
          </a:ln>
        </p:spPr>
      </p:pic>
      <p:pic>
        <p:nvPicPr>
          <p:cNvPr id="74" name="图片 74"/>
          <p:cNvPicPr>
            <a:picLocks noChangeAspect="1" noChangeArrowheads="1"/>
          </p:cNvPicPr>
          <p:nvPr/>
        </p:nvPicPr>
        <p:blipFill>
          <a:blip r:embed="rId2">
            <a:extLst>
              <a:ext uri="{28A0092B-C50C-407E-A947-70E740481C1C}">
                <a14:useLocalDpi xmlns:a14="http://schemas.microsoft.com/office/drawing/2010/main" val="0"/>
              </a:ext>
            </a:extLst>
          </a:blip>
          <a:srcRect b="8121"/>
          <a:stretch>
            <a:fillRect/>
          </a:stretch>
        </p:blipFill>
        <p:spPr>
          <a:xfrm>
            <a:off x="6283960" y="1810703"/>
            <a:ext cx="5198110" cy="1767205"/>
          </a:xfrm>
          <a:prstGeom prst="rect">
            <a:avLst/>
          </a:prstGeom>
          <a:noFill/>
          <a:ln>
            <a:noFill/>
          </a:ln>
        </p:spPr>
      </p:pic>
      <p:sp>
        <p:nvSpPr>
          <p:cNvPr id="9" name="AutoShape 17"/>
          <p:cNvSpPr/>
          <p:nvPr/>
        </p:nvSpPr>
        <p:spPr>
          <a:xfrm>
            <a:off x="287019" y="3809630"/>
            <a:ext cx="11617113" cy="2337170"/>
          </a:xfrm>
          <a:prstGeom prst="roundRect">
            <a:avLst>
              <a:gd name="adj" fmla="val 12500"/>
            </a:avLst>
          </a:prstGeom>
          <a:solidFill>
            <a:srgbClr val="003366">
              <a:alpha val="5000"/>
            </a:srgbClr>
          </a:solidFill>
          <a:ln w="12700" cap="flat" cmpd="sng">
            <a:solidFill>
              <a:srgbClr val="003366">
                <a:alpha val="20000"/>
              </a:srgbClr>
            </a:solidFill>
            <a:prstDash val="solid"/>
            <a:round/>
          </a:ln>
        </p:spPr>
        <p:txBody>
          <a:bodyPr vert="horz" wrap="square" lIns="63500" tIns="63500" rIns="63500" bIns="63500" rtlCol="0" anchor="ctr"/>
          <a:lstStyle/>
          <a:p>
            <a:pPr algn="ctr">
              <a:defRPr/>
            </a:pPr>
          </a:p>
        </p:txBody>
      </p:sp>
    </p:spTree>
    <p:custDataLst>
      <p:tags r:id="rId3"/>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p:nvPr/>
        </p:nvSpPr>
        <p:spPr>
          <a:xfrm>
            <a:off x="3187700" y="508000"/>
            <a:ext cx="5816600" cy="508000"/>
          </a:xfrm>
          <a:prstGeom prst="rect">
            <a:avLst/>
          </a:prstGeom>
          <a:noFill/>
          <a:ln w="12700" cap="flat" cmpd="sng">
            <a:noFill/>
            <a:prstDash val="solid"/>
            <a:round/>
          </a:ln>
        </p:spPr>
        <p:txBody>
          <a:bodyPr vert="horz" wrap="none" lIns="0" tIns="0" rIns="0" bIns="0" rtlCol="0" anchor="ctr" anchorCtr="0"/>
          <a:lstStyle/>
          <a:p>
            <a:pPr indent="0" algn="ctr">
              <a:lnSpc>
                <a:spcPct val="125000"/>
              </a:lnSpc>
              <a:defRPr/>
            </a:pPr>
            <a:r>
              <a:rPr lang="en-US" sz="3200" b="1" i="0" u="none" strike="noStrike">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第三方检测（CMA）精度验证</a:t>
            </a:r>
            <a:endParaRPr lang="en-US" sz="1100"/>
          </a:p>
        </p:txBody>
      </p:sp>
      <p:sp>
        <p:nvSpPr>
          <p:cNvPr id="7" name="AutoShape 3"/>
          <p:cNvSpPr/>
          <p:nvPr/>
        </p:nvSpPr>
        <p:spPr>
          <a:xfrm>
            <a:off x="5715000" y="1143000"/>
            <a:ext cx="762000" cy="50800"/>
          </a:xfrm>
          <a:prstGeom prst="roundRect">
            <a:avLst>
              <a:gd name="adj" fmla="val 0"/>
            </a:avLst>
          </a:prstGeom>
          <a:solidFill>
            <a:srgbClr val="10B981">
              <a:alpha val="100000"/>
            </a:srgbClr>
          </a:solidFill>
          <a:ln w="25400" cap="flat" cmpd="sng">
            <a:noFill/>
            <a:prstDash val="solid"/>
            <a:round/>
          </a:ln>
        </p:spPr>
        <p:txBody>
          <a:bodyPr vert="horz" wrap="square" lIns="63500" tIns="63500" rIns="63500" bIns="63500" rtlCol="0" anchor="ctr"/>
          <a:lstStyle/>
          <a:p>
            <a:pPr algn="ctr">
              <a:defRPr/>
            </a:pPr>
          </a:p>
        </p:txBody>
      </p:sp>
      <p:sp>
        <p:nvSpPr>
          <p:cNvPr id="10" name="AutoShape 4"/>
          <p:cNvSpPr/>
          <p:nvPr/>
        </p:nvSpPr>
        <p:spPr>
          <a:xfrm>
            <a:off x="762000" y="1651000"/>
            <a:ext cx="3302000" cy="3048000"/>
          </a:xfrm>
          <a:prstGeom prst="roundRect">
            <a:avLst>
              <a:gd name="adj" fmla="val 4166"/>
            </a:avLst>
          </a:prstGeom>
          <a:solidFill>
            <a:srgbClr val="FFFFFF">
              <a:alpha val="100000"/>
            </a:srgbClr>
          </a:solidFill>
          <a:ln w="25400" cap="flat" cmpd="sng">
            <a:noFill/>
            <a:prstDash val="solid"/>
            <a:round/>
          </a:ln>
          <a:effectLst>
            <a:outerShdw blurRad="127000" dist="50800" dir="5400000" algn="tl" rotWithShape="0">
              <a:srgbClr val="003366">
                <a:alpha val="10000"/>
              </a:srgbClr>
            </a:outerShdw>
          </a:effectLst>
        </p:spPr>
        <p:txBody>
          <a:bodyPr vert="horz" wrap="square" lIns="63500" tIns="63500" rIns="63500" bIns="63500" rtlCol="0" anchor="ctr"/>
          <a:lstStyle/>
          <a:p>
            <a:pPr algn="ctr">
              <a:defRPr/>
            </a:pPr>
          </a:p>
        </p:txBody>
      </p:sp>
      <p:pic>
        <p:nvPicPr>
          <p:cNvPr id="12" name="Picture 5"/>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095500" y="1905000"/>
            <a:ext cx="635000" cy="635000"/>
          </a:xfrm>
          <a:prstGeom prst="rect">
            <a:avLst/>
          </a:prstGeom>
        </p:spPr>
      </p:pic>
      <p:sp>
        <p:nvSpPr>
          <p:cNvPr id="13" name="AutoShape 6"/>
          <p:cNvSpPr/>
          <p:nvPr/>
        </p:nvSpPr>
        <p:spPr>
          <a:xfrm>
            <a:off x="889000" y="2667000"/>
            <a:ext cx="30480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2000" b="1" i="0" u="none" strike="noStrike">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髓内钉定位误差</a:t>
            </a:r>
            <a:endParaRPr lang="en-US" sz="1100"/>
          </a:p>
        </p:txBody>
      </p:sp>
      <p:sp>
        <p:nvSpPr>
          <p:cNvPr id="14" name="AutoShape 7"/>
          <p:cNvSpPr/>
          <p:nvPr/>
        </p:nvSpPr>
        <p:spPr>
          <a:xfrm>
            <a:off x="889000" y="3175000"/>
            <a:ext cx="3048000" cy="762000"/>
          </a:xfrm>
          <a:prstGeom prst="rect">
            <a:avLst/>
          </a:prstGeom>
          <a:noFill/>
          <a:ln w="12700" cap="flat" cmpd="sng">
            <a:noFill/>
            <a:prstDash val="solid"/>
            <a:round/>
          </a:ln>
        </p:spPr>
        <p:txBody>
          <a:bodyPr vert="horz" wrap="square" lIns="0" tIns="0" rIns="0" bIns="0" rtlCol="0" anchor="ctr" anchorCtr="0"/>
          <a:lstStyle/>
          <a:p>
            <a:pPr indent="0" algn="ctr">
              <a:lnSpc>
                <a:spcPct val="100000"/>
              </a:lnSpc>
              <a:defRPr/>
            </a:pPr>
            <a:r>
              <a:rPr lang="en-US" sz="14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平均平移误差</a:t>
            </a:r>
            <a:endParaRPr lang="en-US" sz="1100"/>
          </a:p>
          <a:p>
            <a:pPr indent="0" algn="ctr">
              <a:lnSpc>
                <a:spcPct val="100000"/>
              </a:lnSpc>
            </a:pPr>
            <a:r>
              <a:rPr lang="en-US" sz="2800" b="1" i="0" u="none" strike="noStrike">
                <a:solidFill>
                  <a:srgbClr val="10B981"/>
                </a:solidFill>
                <a:latin typeface="Noto Sans SC" panose="020B0200000000000000" charset="-122"/>
                <a:ea typeface="Noto Sans SC" panose="020B0200000000000000" charset="-122"/>
                <a:cs typeface="Noto Sans SC" panose="020B0200000000000000" charset="-122"/>
                <a:sym typeface="Noto Sans SC" panose="020B0200000000000000" charset="-122"/>
              </a:rPr>
              <a:t>1.394</a:t>
            </a:r>
            <a:r>
              <a:rPr lang="en-US" sz="1600" b="0" i="0" u="none" strike="noStrike">
                <a:solidFill>
                  <a:srgbClr val="10B981"/>
                </a:solidFill>
                <a:latin typeface="Noto Sans SC" panose="020B0200000000000000" charset="-122"/>
                <a:ea typeface="Noto Sans SC" panose="020B0200000000000000" charset="-122"/>
                <a:cs typeface="Noto Sans SC" panose="020B0200000000000000" charset="-122"/>
                <a:sym typeface="Noto Sans SC" panose="020B0200000000000000" charset="-122"/>
              </a:rPr>
              <a:t>mm</a:t>
            </a:r>
            <a:endParaRPr lang="en-US" sz="1600" b="0" i="0" u="none" strike="noStrike">
              <a:solidFill>
                <a:srgbClr val="10B98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5" name="AutoShape 8"/>
          <p:cNvSpPr/>
          <p:nvPr/>
        </p:nvSpPr>
        <p:spPr>
          <a:xfrm>
            <a:off x="889000" y="4064000"/>
            <a:ext cx="3048000" cy="762000"/>
          </a:xfrm>
          <a:prstGeom prst="rect">
            <a:avLst/>
          </a:prstGeom>
          <a:noFill/>
          <a:ln w="12700" cap="flat" cmpd="sng">
            <a:noFill/>
            <a:prstDash val="solid"/>
            <a:round/>
          </a:ln>
        </p:spPr>
        <p:txBody>
          <a:bodyPr vert="horz" wrap="square" lIns="0" tIns="0" rIns="0" bIns="0" rtlCol="0" anchor="ctr" anchorCtr="0"/>
          <a:lstStyle/>
          <a:p>
            <a:pPr indent="0" algn="ctr">
              <a:lnSpc>
                <a:spcPct val="100000"/>
              </a:lnSpc>
              <a:defRPr/>
            </a:pPr>
            <a:r>
              <a:rPr lang="en-US" sz="14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平均旋转误差</a:t>
            </a:r>
            <a:endParaRPr lang="en-US" sz="1100"/>
          </a:p>
          <a:p>
            <a:pPr indent="0" algn="ctr">
              <a:lnSpc>
                <a:spcPct val="100000"/>
              </a:lnSpc>
            </a:pPr>
            <a:r>
              <a:rPr lang="en-US" sz="2800" b="1" i="0" u="none" strike="noStrike">
                <a:solidFill>
                  <a:srgbClr val="10B981"/>
                </a:solidFill>
                <a:latin typeface="Noto Sans SC" panose="020B0200000000000000" charset="-122"/>
                <a:ea typeface="Noto Sans SC" panose="020B0200000000000000" charset="-122"/>
                <a:cs typeface="Noto Sans SC" panose="020B0200000000000000" charset="-122"/>
                <a:sym typeface="Noto Sans SC" panose="020B0200000000000000" charset="-122"/>
              </a:rPr>
              <a:t>0.058</a:t>
            </a:r>
            <a:r>
              <a:rPr lang="en-US" sz="1600" b="0" i="0" u="none" strike="noStrike">
                <a:solidFill>
                  <a:srgbClr val="10B98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endParaRPr lang="en-US" sz="1600" b="0" i="0" u="none" strike="noStrike">
              <a:solidFill>
                <a:srgbClr val="10B98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6" name="AutoShape 9"/>
          <p:cNvSpPr/>
          <p:nvPr/>
        </p:nvSpPr>
        <p:spPr>
          <a:xfrm>
            <a:off x="4445000" y="1651000"/>
            <a:ext cx="3302000" cy="3048000"/>
          </a:xfrm>
          <a:prstGeom prst="roundRect">
            <a:avLst>
              <a:gd name="adj" fmla="val 4166"/>
            </a:avLst>
          </a:prstGeom>
          <a:solidFill>
            <a:srgbClr val="FFFFFF">
              <a:alpha val="100000"/>
            </a:srgbClr>
          </a:solidFill>
          <a:ln w="25400" cap="flat" cmpd="sng">
            <a:noFill/>
            <a:prstDash val="solid"/>
            <a:round/>
          </a:ln>
          <a:effectLst>
            <a:outerShdw blurRad="127000" dist="50800" dir="5400000" algn="tl" rotWithShape="0">
              <a:srgbClr val="003366">
                <a:alpha val="10000"/>
              </a:srgbClr>
            </a:outerShdw>
          </a:effectLst>
        </p:spPr>
        <p:txBody>
          <a:bodyPr vert="horz" wrap="square" lIns="63500" tIns="63500" rIns="63500" bIns="63500" rtlCol="0" anchor="ctr"/>
          <a:lstStyle/>
          <a:p>
            <a:pPr algn="ctr">
              <a:defRPr/>
            </a:pPr>
          </a:p>
        </p:txBody>
      </p:sp>
      <p:pic>
        <p:nvPicPr>
          <p:cNvPr id="17"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8500" y="1905000"/>
            <a:ext cx="635000" cy="635000"/>
          </a:xfrm>
          <a:prstGeom prst="rect">
            <a:avLst/>
          </a:prstGeom>
        </p:spPr>
      </p:pic>
      <p:sp>
        <p:nvSpPr>
          <p:cNvPr id="18" name="AutoShape 11"/>
          <p:cNvSpPr/>
          <p:nvPr/>
        </p:nvSpPr>
        <p:spPr>
          <a:xfrm>
            <a:off x="4572000" y="2667000"/>
            <a:ext cx="30480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2000" b="1" i="0" u="none" strike="noStrike">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碎骨空间定位</a:t>
            </a:r>
            <a:endParaRPr lang="en-US" sz="1100"/>
          </a:p>
        </p:txBody>
      </p:sp>
      <p:sp>
        <p:nvSpPr>
          <p:cNvPr id="19" name="AutoShape 12"/>
          <p:cNvSpPr/>
          <p:nvPr/>
        </p:nvSpPr>
        <p:spPr>
          <a:xfrm>
            <a:off x="4572000" y="3175000"/>
            <a:ext cx="3048000" cy="762000"/>
          </a:xfrm>
          <a:prstGeom prst="rect">
            <a:avLst/>
          </a:prstGeom>
          <a:noFill/>
          <a:ln w="12700" cap="flat" cmpd="sng">
            <a:noFill/>
            <a:prstDash val="solid"/>
            <a:round/>
          </a:ln>
        </p:spPr>
        <p:txBody>
          <a:bodyPr vert="horz" wrap="square" lIns="0" tIns="0" rIns="0" bIns="0" rtlCol="0" anchor="ctr" anchorCtr="0"/>
          <a:lstStyle/>
          <a:p>
            <a:pPr indent="0" algn="ctr">
              <a:lnSpc>
                <a:spcPct val="100000"/>
              </a:lnSpc>
              <a:defRPr/>
            </a:pPr>
            <a:r>
              <a:rPr lang="en-US" sz="14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平均平移偏移</a:t>
            </a:r>
            <a:endParaRPr lang="en-US" sz="1100"/>
          </a:p>
          <a:p>
            <a:pPr indent="0" algn="ctr">
              <a:lnSpc>
                <a:spcPct val="100000"/>
              </a:lnSpc>
            </a:pPr>
            <a:r>
              <a:rPr lang="en-US" sz="2800" b="1" i="0" u="none" strike="noStrike">
                <a:solidFill>
                  <a:srgbClr val="10B981"/>
                </a:solidFill>
                <a:latin typeface="Noto Sans SC" panose="020B0200000000000000" charset="-122"/>
                <a:ea typeface="Noto Sans SC" panose="020B0200000000000000" charset="-122"/>
                <a:cs typeface="Noto Sans SC" panose="020B0200000000000000" charset="-122"/>
                <a:sym typeface="Noto Sans SC" panose="020B0200000000000000" charset="-122"/>
              </a:rPr>
              <a:t>≈ 1.4</a:t>
            </a:r>
            <a:r>
              <a:rPr lang="en-US" sz="1600" b="0" i="0" u="none" strike="noStrike">
                <a:solidFill>
                  <a:srgbClr val="10B981"/>
                </a:solidFill>
                <a:latin typeface="Noto Sans SC" panose="020B0200000000000000" charset="-122"/>
                <a:ea typeface="Noto Sans SC" panose="020B0200000000000000" charset="-122"/>
                <a:cs typeface="Noto Sans SC" panose="020B0200000000000000" charset="-122"/>
                <a:sym typeface="Noto Sans SC" panose="020B0200000000000000" charset="-122"/>
              </a:rPr>
              <a:t>mm</a:t>
            </a:r>
            <a:endParaRPr lang="en-US" sz="1600" b="0" i="0" u="none" strike="noStrike">
              <a:solidFill>
                <a:srgbClr val="10B98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20" name="AutoShape 13"/>
          <p:cNvSpPr/>
          <p:nvPr/>
        </p:nvSpPr>
        <p:spPr>
          <a:xfrm>
            <a:off x="4572000" y="4064000"/>
            <a:ext cx="3048000" cy="762000"/>
          </a:xfrm>
          <a:prstGeom prst="rect">
            <a:avLst/>
          </a:prstGeom>
          <a:noFill/>
          <a:ln w="12700" cap="flat" cmpd="sng">
            <a:noFill/>
            <a:prstDash val="solid"/>
            <a:round/>
          </a:ln>
        </p:spPr>
        <p:txBody>
          <a:bodyPr vert="horz" wrap="square" lIns="0" tIns="0" rIns="0" bIns="0" rtlCol="0" anchor="ctr" anchorCtr="0"/>
          <a:lstStyle/>
          <a:p>
            <a:pPr indent="0" algn="ctr">
              <a:lnSpc>
                <a:spcPct val="100000"/>
              </a:lnSpc>
              <a:defRPr/>
            </a:pPr>
            <a:r>
              <a:rPr lang="en-US" sz="14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优于合同要求</a:t>
            </a:r>
            <a:endParaRPr lang="en-US" sz="1100"/>
          </a:p>
          <a:p>
            <a:pPr indent="0" algn="ctr">
              <a:lnSpc>
                <a:spcPct val="100000"/>
              </a:lnSpc>
            </a:pPr>
            <a:r>
              <a:rPr lang="en-US" sz="1800" b="1" i="0" u="none" strike="noStrike">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 2 mm</a:t>
            </a:r>
            <a:endParaRPr lang="en-US" sz="1800" b="1" i="0" u="none" strike="noStrike">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21" name="AutoShape 14"/>
          <p:cNvSpPr/>
          <p:nvPr/>
        </p:nvSpPr>
        <p:spPr>
          <a:xfrm>
            <a:off x="8128000" y="1651000"/>
            <a:ext cx="3302000" cy="3048000"/>
          </a:xfrm>
          <a:prstGeom prst="roundRect">
            <a:avLst>
              <a:gd name="adj" fmla="val 4166"/>
            </a:avLst>
          </a:prstGeom>
          <a:solidFill>
            <a:srgbClr val="FFFFFF">
              <a:alpha val="100000"/>
            </a:srgbClr>
          </a:solidFill>
          <a:ln w="25400" cap="flat" cmpd="sng">
            <a:noFill/>
            <a:prstDash val="solid"/>
            <a:round/>
          </a:ln>
          <a:effectLst>
            <a:outerShdw blurRad="127000" dist="50800" dir="5400000" algn="tl" rotWithShape="0">
              <a:srgbClr val="003366">
                <a:alpha val="10000"/>
              </a:srgbClr>
            </a:outerShdw>
          </a:effectLst>
        </p:spPr>
        <p:txBody>
          <a:bodyPr vert="horz" wrap="square" lIns="63500" tIns="63500" rIns="63500" bIns="63500" rtlCol="0" anchor="ctr"/>
          <a:lstStyle/>
          <a:p>
            <a:pPr algn="ctr">
              <a:defRPr/>
            </a:pPr>
          </a:p>
        </p:txBody>
      </p:sp>
      <p:pic>
        <p:nvPicPr>
          <p:cNvPr id="22"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1500" y="1905000"/>
            <a:ext cx="635000" cy="635000"/>
          </a:xfrm>
          <a:prstGeom prst="rect">
            <a:avLst/>
          </a:prstGeom>
        </p:spPr>
      </p:pic>
      <p:sp>
        <p:nvSpPr>
          <p:cNvPr id="23" name="AutoShape 16"/>
          <p:cNvSpPr/>
          <p:nvPr/>
        </p:nvSpPr>
        <p:spPr>
          <a:xfrm>
            <a:off x="8255000" y="2667000"/>
            <a:ext cx="30480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2000" b="1" i="0" u="none" strike="noStrike">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碎骨拼接精度</a:t>
            </a:r>
            <a:endParaRPr lang="en-US" sz="1100"/>
          </a:p>
        </p:txBody>
      </p:sp>
      <p:sp>
        <p:nvSpPr>
          <p:cNvPr id="24" name="AutoShape 17"/>
          <p:cNvSpPr/>
          <p:nvPr/>
        </p:nvSpPr>
        <p:spPr>
          <a:xfrm>
            <a:off x="8255000" y="3175000"/>
            <a:ext cx="3048000" cy="762000"/>
          </a:xfrm>
          <a:prstGeom prst="rect">
            <a:avLst/>
          </a:prstGeom>
          <a:noFill/>
          <a:ln w="12700" cap="flat" cmpd="sng">
            <a:noFill/>
            <a:prstDash val="solid"/>
            <a:round/>
          </a:ln>
        </p:spPr>
        <p:txBody>
          <a:bodyPr vert="horz" wrap="square" lIns="0" tIns="0" rIns="0" bIns="0" rtlCol="0" anchor="ctr" anchorCtr="0"/>
          <a:lstStyle/>
          <a:p>
            <a:pPr indent="0" algn="ctr">
              <a:lnSpc>
                <a:spcPct val="100000"/>
              </a:lnSpc>
              <a:defRPr/>
            </a:pPr>
            <a:r>
              <a:rPr lang="en-US" sz="14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平均交并比 (IoU)</a:t>
            </a:r>
            <a:endParaRPr lang="en-US" sz="1100"/>
          </a:p>
          <a:p>
            <a:pPr indent="0" algn="ctr">
              <a:lnSpc>
                <a:spcPct val="100000"/>
              </a:lnSpc>
            </a:pPr>
            <a:r>
              <a:rPr lang="en-US" sz="2800" b="1" i="0" u="none" strike="noStrike">
                <a:solidFill>
                  <a:srgbClr val="10B981"/>
                </a:solidFill>
                <a:latin typeface="Noto Sans SC" panose="020B0200000000000000" charset="-122"/>
                <a:ea typeface="Noto Sans SC" panose="020B0200000000000000" charset="-122"/>
                <a:cs typeface="Noto Sans SC" panose="020B0200000000000000" charset="-122"/>
                <a:sym typeface="Noto Sans SC" panose="020B0200000000000000" charset="-122"/>
              </a:rPr>
              <a:t>≥ 90%</a:t>
            </a:r>
            <a:endParaRPr lang="en-US" sz="2800" b="1" i="0" u="none" strike="noStrike">
              <a:solidFill>
                <a:srgbClr val="10B98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25" name="AutoShape 18"/>
          <p:cNvSpPr/>
          <p:nvPr/>
        </p:nvSpPr>
        <p:spPr>
          <a:xfrm>
            <a:off x="8255000" y="4064000"/>
            <a:ext cx="3048000" cy="762000"/>
          </a:xfrm>
          <a:prstGeom prst="rect">
            <a:avLst/>
          </a:prstGeom>
          <a:noFill/>
          <a:ln w="12700" cap="flat" cmpd="sng">
            <a:noFill/>
            <a:prstDash val="solid"/>
            <a:round/>
          </a:ln>
        </p:spPr>
        <p:txBody>
          <a:bodyPr vert="horz" wrap="square" lIns="0" tIns="0" rIns="0" bIns="0" rtlCol="0" anchor="ctr" anchorCtr="0"/>
          <a:lstStyle/>
          <a:p>
            <a:pPr indent="0" algn="ctr">
              <a:lnSpc>
                <a:spcPct val="100000"/>
              </a:lnSpc>
              <a:defRPr/>
            </a:pPr>
            <a:r>
              <a:rPr lang="en-US" sz="14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拼接精度极高</a:t>
            </a:r>
            <a:endParaRPr lang="en-US" sz="1100"/>
          </a:p>
          <a:p>
            <a:pPr indent="0" algn="ctr">
              <a:lnSpc>
                <a:spcPct val="100000"/>
              </a:lnSpc>
            </a:pPr>
            <a:r>
              <a:rPr lang="en-US" sz="1600" b="1" i="0" u="none" strike="noStrike">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完全满足临床需求</a:t>
            </a:r>
            <a:endParaRPr lang="en-US" sz="1600" b="1" i="0" u="none" strike="noStrike">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26" name="AutoShape 19"/>
          <p:cNvSpPr/>
          <p:nvPr/>
        </p:nvSpPr>
        <p:spPr>
          <a:xfrm>
            <a:off x="762000" y="5207000"/>
            <a:ext cx="10668000" cy="1016000"/>
          </a:xfrm>
          <a:prstGeom prst="roundRect">
            <a:avLst>
              <a:gd name="adj" fmla="val 12500"/>
            </a:avLst>
          </a:prstGeom>
          <a:solidFill>
            <a:srgbClr val="003366">
              <a:alpha val="5000"/>
            </a:srgbClr>
          </a:solidFill>
          <a:ln w="12700" cap="flat" cmpd="sng">
            <a:solidFill>
              <a:srgbClr val="003366">
                <a:alpha val="20000"/>
              </a:srgbClr>
            </a:solidFill>
            <a:prstDash val="solid"/>
            <a:round/>
          </a:ln>
        </p:spPr>
        <p:txBody>
          <a:bodyPr vert="horz" wrap="square" lIns="63500" tIns="63500" rIns="63500" bIns="63500" rtlCol="0" anchor="ctr"/>
          <a:lstStyle/>
          <a:p>
            <a:pPr algn="ctr">
              <a:defRPr/>
            </a:pPr>
          </a:p>
        </p:txBody>
      </p:sp>
      <p:sp>
        <p:nvSpPr>
          <p:cNvPr id="27" name="AutoShape 20"/>
          <p:cNvSpPr/>
          <p:nvPr/>
        </p:nvSpPr>
        <p:spPr>
          <a:xfrm>
            <a:off x="1016000" y="5397500"/>
            <a:ext cx="10160000" cy="635000"/>
          </a:xfrm>
          <a:prstGeom prst="rect">
            <a:avLst/>
          </a:prstGeom>
          <a:noFill/>
          <a:ln w="12700" cap="flat" cmpd="sng">
            <a:noFill/>
            <a:prstDash val="solid"/>
            <a:round/>
          </a:ln>
        </p:spPr>
        <p:txBody>
          <a:bodyPr vert="horz" wrap="square" lIns="0" tIns="0" rIns="0" bIns="0" rtlCol="0" anchor="ctr" anchorCtr="0"/>
          <a:lstStyle/>
          <a:p>
            <a:pPr indent="0" algn="ctr">
              <a:lnSpc>
                <a:spcPct val="108000"/>
              </a:lnSpc>
              <a:defRPr/>
            </a:pPr>
            <a:r>
              <a:rPr lang="en-US" sz="1600" b="1" i="0" u="none" strike="noStrike">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结论：</a:t>
            </a:r>
            <a:r>
              <a:rPr lang="en-US" sz="16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检测数据充分证明了系统在髓内钉植入和碎骨复位方面的高精度与可靠性，各项指标均显著优于合同要求标准。</a:t>
            </a:r>
            <a:endParaRPr lang="en-US" sz="1100"/>
          </a:p>
        </p:txBody>
      </p:sp>
    </p:spTree>
    <p:custDataLst>
      <p:tags r:id="rId5"/>
    </p:custData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62000" y="685800"/>
            <a:ext cx="3124200" cy="508000"/>
          </a:xfrm>
          <a:prstGeom prst="rect">
            <a:avLst/>
          </a:prstGeom>
          <a:noFill/>
          <a:ln w="12700" cap="flat" cmpd="sng">
            <a:noFill/>
            <a:prstDash val="solid"/>
            <a:round/>
          </a:ln>
        </p:spPr>
        <p:txBody>
          <a:bodyPr vert="horz" wrap="none" lIns="0" tIns="0" rIns="0" bIns="0" rtlCol="0" anchor="ctr" anchorCtr="0"/>
          <a:lstStyle/>
          <a:p>
            <a:pPr indent="0" algn="l">
              <a:lnSpc>
                <a:spcPct val="125000"/>
              </a:lnSpc>
              <a:defRPr/>
            </a:pPr>
            <a:r>
              <a:rPr lang="zh-CN" altLang="en-US" sz="3200" b="1" i="0" u="none" strike="noStrike">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产品组成和使用</a:t>
            </a:r>
            <a:endParaRPr lang="en-US" sz="1100"/>
          </a:p>
        </p:txBody>
      </p:sp>
      <p:sp>
        <p:nvSpPr>
          <p:cNvPr id="4" name="AutoShape 3"/>
          <p:cNvSpPr/>
          <p:nvPr/>
        </p:nvSpPr>
        <p:spPr>
          <a:xfrm>
            <a:off x="762000" y="1257300"/>
            <a:ext cx="508000" cy="50800"/>
          </a:xfrm>
          <a:prstGeom prst="roundRect">
            <a:avLst>
              <a:gd name="adj" fmla="val 0"/>
            </a:avLst>
          </a:prstGeom>
          <a:solidFill>
            <a:srgbClr val="FF6B00">
              <a:alpha val="100000"/>
            </a:srgbClr>
          </a:solidFill>
          <a:ln w="25400" cap="flat" cmpd="sng">
            <a:noFill/>
            <a:prstDash val="solid"/>
            <a:round/>
          </a:ln>
        </p:spPr>
        <p:txBody>
          <a:bodyPr vert="horz" wrap="square" lIns="63500" tIns="63500" rIns="63500" bIns="63500" rtlCol="0" anchor="ctr"/>
          <a:lstStyle/>
          <a:p>
            <a:pPr algn="ctr">
              <a:defRPr/>
            </a:pPr>
          </a:p>
        </p:txBody>
      </p:sp>
      <p:sp>
        <p:nvSpPr>
          <p:cNvPr id="5" name="AutoShape 4"/>
          <p:cNvSpPr/>
          <p:nvPr>
            <p:custDataLst>
              <p:tags r:id="rId1"/>
            </p:custDataLst>
          </p:nvPr>
        </p:nvSpPr>
        <p:spPr>
          <a:xfrm>
            <a:off x="762000" y="1701800"/>
            <a:ext cx="3302000" cy="4559300"/>
          </a:xfrm>
          <a:prstGeom prst="roundRect">
            <a:avLst>
              <a:gd name="adj" fmla="val 5000"/>
            </a:avLst>
          </a:prstGeom>
          <a:solidFill>
            <a:srgbClr val="FFFFFF">
              <a:alpha val="100000"/>
            </a:srgbClr>
          </a:solidFill>
          <a:ln w="25400" cap="flat" cmpd="sng">
            <a:noFill/>
            <a:prstDash val="solid"/>
            <a:round/>
          </a:ln>
          <a:effectLst>
            <a:outerShdw blurRad="127000" dist="50800" dir="5400000" algn="tl" rotWithShape="0">
              <a:srgbClr val="003366">
                <a:alpha val="8000"/>
              </a:srgbClr>
            </a:outerShdw>
          </a:effectLst>
        </p:spPr>
        <p:txBody>
          <a:bodyPr vert="horz" wrap="square" lIns="63500" tIns="63500" rIns="63500" bIns="63500" rtlCol="0" anchor="ctr"/>
          <a:lstStyle/>
          <a:p>
            <a:pPr algn="ctr">
              <a:defRPr/>
            </a:pPr>
          </a:p>
        </p:txBody>
      </p:sp>
      <p:sp>
        <p:nvSpPr>
          <p:cNvPr id="6" name="AutoShape 5"/>
          <p:cNvSpPr/>
          <p:nvPr>
            <p:custDataLst>
              <p:tags r:id="rId2"/>
            </p:custDataLst>
          </p:nvPr>
        </p:nvSpPr>
        <p:spPr>
          <a:xfrm>
            <a:off x="1016000" y="1855470"/>
            <a:ext cx="762000" cy="762000"/>
          </a:xfrm>
          <a:prstGeom prst="ellipse">
            <a:avLst/>
          </a:prstGeom>
          <a:solidFill>
            <a:srgbClr val="003366">
              <a:alpha val="5000"/>
            </a:srgbClr>
          </a:solidFill>
          <a:ln w="25400" cap="flat" cmpd="sng">
            <a:noFill/>
            <a:prstDash val="solid"/>
            <a:round/>
          </a:ln>
        </p:spPr>
        <p:txBody>
          <a:bodyPr vert="horz" wrap="square" lIns="63500" tIns="63500" rIns="63500" bIns="63500" rtlCol="0" anchor="ctr"/>
          <a:lstStyle/>
          <a:p>
            <a:pPr algn="ctr">
              <a:defRPr/>
            </a:pPr>
          </a:p>
        </p:txBody>
      </p:sp>
      <p:pic>
        <p:nvPicPr>
          <p:cNvPr id="8" name="Picture 6"/>
          <p:cNvPicPr>
            <a:picLocks noChangeAspect="1"/>
          </p:cNvPicPr>
          <p:nvPr>
            <p:custDataLst>
              <p:tags r:id="rId3"/>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8400" y="2007870"/>
            <a:ext cx="457200" cy="457200"/>
          </a:xfrm>
          <a:prstGeom prst="rect">
            <a:avLst/>
          </a:prstGeom>
        </p:spPr>
      </p:pic>
      <p:sp>
        <p:nvSpPr>
          <p:cNvPr id="9" name="AutoShape 7"/>
          <p:cNvSpPr/>
          <p:nvPr>
            <p:custDataLst>
              <p:tags r:id="rId6"/>
            </p:custDataLst>
          </p:nvPr>
        </p:nvSpPr>
        <p:spPr>
          <a:xfrm>
            <a:off x="1765935" y="2045970"/>
            <a:ext cx="2298065"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zh-CN" altLang="en-US" sz="1800" b="1" i="0" u="none" strike="noStrike">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系统</a:t>
            </a:r>
            <a:r>
              <a:rPr lang="zh-CN" altLang="en-US" sz="1800" b="1" i="0" u="none" strike="noStrike">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组成</a:t>
            </a:r>
            <a:endParaRPr lang="zh-CN" altLang="en-US" sz="1800" b="1" i="0" u="none" strike="noStrike">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1" name="AutoShape 9"/>
          <p:cNvSpPr/>
          <p:nvPr>
            <p:custDataLst>
              <p:tags r:id="rId7"/>
            </p:custDataLst>
          </p:nvPr>
        </p:nvSpPr>
        <p:spPr>
          <a:xfrm>
            <a:off x="4445000" y="1701800"/>
            <a:ext cx="3302000" cy="4559300"/>
          </a:xfrm>
          <a:prstGeom prst="roundRect">
            <a:avLst>
              <a:gd name="adj" fmla="val 5000"/>
            </a:avLst>
          </a:prstGeom>
          <a:solidFill>
            <a:srgbClr val="FFFFFF">
              <a:alpha val="100000"/>
            </a:srgbClr>
          </a:solidFill>
          <a:ln w="25400" cap="flat" cmpd="sng">
            <a:noFill/>
            <a:prstDash val="solid"/>
            <a:round/>
          </a:ln>
          <a:effectLst>
            <a:outerShdw blurRad="127000" dist="50800" dir="5400000" algn="tl" rotWithShape="0">
              <a:srgbClr val="003366">
                <a:alpha val="8000"/>
              </a:srgbClr>
            </a:outerShdw>
          </a:effectLst>
        </p:spPr>
        <p:txBody>
          <a:bodyPr vert="horz" wrap="square" lIns="63500" tIns="63500" rIns="63500" bIns="63500" rtlCol="0" anchor="ctr"/>
          <a:lstStyle/>
          <a:p>
            <a:pPr algn="ctr">
              <a:defRPr/>
            </a:pPr>
          </a:p>
        </p:txBody>
      </p:sp>
      <p:sp>
        <p:nvSpPr>
          <p:cNvPr id="28" name="AutoShape 10"/>
          <p:cNvSpPr/>
          <p:nvPr>
            <p:custDataLst>
              <p:tags r:id="rId8"/>
            </p:custDataLst>
          </p:nvPr>
        </p:nvSpPr>
        <p:spPr>
          <a:xfrm>
            <a:off x="4635500" y="1855470"/>
            <a:ext cx="762000" cy="762000"/>
          </a:xfrm>
          <a:prstGeom prst="ellipse">
            <a:avLst/>
          </a:prstGeom>
          <a:solidFill>
            <a:srgbClr val="003366">
              <a:alpha val="5000"/>
            </a:srgbClr>
          </a:solidFill>
          <a:ln w="25400" cap="flat" cmpd="sng">
            <a:noFill/>
            <a:prstDash val="solid"/>
            <a:round/>
          </a:ln>
        </p:spPr>
        <p:txBody>
          <a:bodyPr vert="horz" wrap="square" lIns="63500" tIns="63500" rIns="63500" bIns="63500" rtlCol="0" anchor="ctr"/>
          <a:lstStyle/>
          <a:p>
            <a:pPr algn="ctr">
              <a:defRPr/>
            </a:pPr>
          </a:p>
        </p:txBody>
      </p:sp>
      <p:pic>
        <p:nvPicPr>
          <p:cNvPr id="29" name="Picture 11"/>
          <p:cNvPicPr>
            <a:picLocks noChangeAspect="1"/>
          </p:cNvPicPr>
          <p:nvPr>
            <p:custDataLst>
              <p:tags r:id="rId9"/>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87900" y="2007870"/>
            <a:ext cx="457200" cy="457200"/>
          </a:xfrm>
          <a:prstGeom prst="rect">
            <a:avLst/>
          </a:prstGeom>
        </p:spPr>
      </p:pic>
      <p:sp>
        <p:nvSpPr>
          <p:cNvPr id="30" name="AutoShape 12"/>
          <p:cNvSpPr/>
          <p:nvPr>
            <p:custDataLst>
              <p:tags r:id="rId12"/>
            </p:custDataLst>
          </p:nvPr>
        </p:nvSpPr>
        <p:spPr>
          <a:xfrm>
            <a:off x="5422900" y="2045970"/>
            <a:ext cx="2298065"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zh-CN" altLang="en-US" sz="1800" b="1" i="0" u="none" strike="noStrike">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全息影像</a:t>
            </a:r>
            <a:endParaRPr lang="en-US" sz="1100"/>
          </a:p>
        </p:txBody>
      </p:sp>
      <p:sp>
        <p:nvSpPr>
          <p:cNvPr id="31" name="AutoShape 14"/>
          <p:cNvSpPr/>
          <p:nvPr>
            <p:custDataLst>
              <p:tags r:id="rId13"/>
            </p:custDataLst>
          </p:nvPr>
        </p:nvSpPr>
        <p:spPr>
          <a:xfrm>
            <a:off x="8128000" y="1701800"/>
            <a:ext cx="3302000" cy="4559300"/>
          </a:xfrm>
          <a:prstGeom prst="roundRect">
            <a:avLst>
              <a:gd name="adj" fmla="val 5000"/>
            </a:avLst>
          </a:prstGeom>
          <a:solidFill>
            <a:srgbClr val="FFFFFF">
              <a:alpha val="100000"/>
            </a:srgbClr>
          </a:solidFill>
          <a:ln w="25400" cap="flat" cmpd="sng">
            <a:noFill/>
            <a:prstDash val="solid"/>
            <a:round/>
          </a:ln>
          <a:effectLst>
            <a:outerShdw blurRad="127000" dist="50800" dir="5400000" algn="tl" rotWithShape="0">
              <a:srgbClr val="003366">
                <a:alpha val="8000"/>
              </a:srgbClr>
            </a:outerShdw>
          </a:effectLst>
        </p:spPr>
        <p:txBody>
          <a:bodyPr vert="horz" wrap="square" lIns="63500" tIns="63500" rIns="63500" bIns="63500" rtlCol="0" anchor="ctr"/>
          <a:lstStyle/>
          <a:p>
            <a:pPr algn="ctr">
              <a:defRPr/>
            </a:pPr>
          </a:p>
        </p:txBody>
      </p:sp>
      <p:sp>
        <p:nvSpPr>
          <p:cNvPr id="32" name="AutoShape 15"/>
          <p:cNvSpPr/>
          <p:nvPr>
            <p:custDataLst>
              <p:tags r:id="rId14"/>
            </p:custDataLst>
          </p:nvPr>
        </p:nvSpPr>
        <p:spPr>
          <a:xfrm>
            <a:off x="8318500" y="1855470"/>
            <a:ext cx="762000" cy="762000"/>
          </a:xfrm>
          <a:prstGeom prst="ellipse">
            <a:avLst/>
          </a:prstGeom>
          <a:solidFill>
            <a:srgbClr val="003366">
              <a:alpha val="5000"/>
            </a:srgbClr>
          </a:solidFill>
          <a:ln w="25400" cap="flat" cmpd="sng">
            <a:noFill/>
            <a:prstDash val="solid"/>
            <a:round/>
          </a:ln>
        </p:spPr>
        <p:txBody>
          <a:bodyPr vert="horz" wrap="square" lIns="63500" tIns="63500" rIns="63500" bIns="63500" rtlCol="0" anchor="ctr"/>
          <a:lstStyle/>
          <a:p>
            <a:pPr algn="ctr">
              <a:defRPr/>
            </a:pPr>
          </a:p>
        </p:txBody>
      </p:sp>
      <p:pic>
        <p:nvPicPr>
          <p:cNvPr id="33" name="Picture 16"/>
          <p:cNvPicPr>
            <a:picLocks noChangeAspect="1"/>
          </p:cNvPicPr>
          <p:nvPr>
            <p:custDataLst>
              <p:tags r:id="rId15"/>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470900" y="2007870"/>
            <a:ext cx="457200" cy="457200"/>
          </a:xfrm>
          <a:prstGeom prst="rect">
            <a:avLst/>
          </a:prstGeom>
        </p:spPr>
      </p:pic>
      <p:sp>
        <p:nvSpPr>
          <p:cNvPr id="34" name="AutoShape 17"/>
          <p:cNvSpPr/>
          <p:nvPr>
            <p:custDataLst>
              <p:tags r:id="rId18"/>
            </p:custDataLst>
          </p:nvPr>
        </p:nvSpPr>
        <p:spPr>
          <a:xfrm>
            <a:off x="9157970" y="2045970"/>
            <a:ext cx="229743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800" b="1" i="0" u="none" strike="noStrike">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动态误差补偿</a:t>
            </a:r>
            <a:endParaRPr lang="en-US" sz="1100"/>
          </a:p>
        </p:txBody>
      </p:sp>
      <p:pic>
        <p:nvPicPr>
          <p:cNvPr id="35" name="图片 34"/>
          <p:cNvPicPr>
            <a:picLocks noChangeAspect="1"/>
          </p:cNvPicPr>
          <p:nvPr>
            <p:custDataLst>
              <p:tags r:id="rId19"/>
            </p:custDataLst>
          </p:nvPr>
        </p:nvPicPr>
        <p:blipFill>
          <a:blip r:embed="rId20"/>
          <a:stretch>
            <a:fillRect/>
          </a:stretch>
        </p:blipFill>
        <p:spPr>
          <a:xfrm>
            <a:off x="4635500" y="2760980"/>
            <a:ext cx="2955925" cy="1662430"/>
          </a:xfrm>
          <a:prstGeom prst="rect">
            <a:avLst/>
          </a:prstGeom>
        </p:spPr>
      </p:pic>
      <p:pic>
        <p:nvPicPr>
          <p:cNvPr id="36" name="图片 35" descr="1f3f619688dacc5fa554a2cf2db21521"/>
          <p:cNvPicPr>
            <a:picLocks noChangeAspect="1"/>
          </p:cNvPicPr>
          <p:nvPr>
            <p:custDataLst>
              <p:tags r:id="rId21"/>
            </p:custDataLst>
          </p:nvPr>
        </p:nvPicPr>
        <p:blipFill>
          <a:blip r:embed="rId22"/>
          <a:stretch>
            <a:fillRect/>
          </a:stretch>
        </p:blipFill>
        <p:spPr>
          <a:xfrm>
            <a:off x="857250" y="2790825"/>
            <a:ext cx="3111500" cy="3308350"/>
          </a:xfrm>
          <a:prstGeom prst="rect">
            <a:avLst/>
          </a:prstGeom>
          <a:effectLst/>
        </p:spPr>
      </p:pic>
      <p:pic>
        <p:nvPicPr>
          <p:cNvPr id="37" name="图片 36"/>
          <p:cNvPicPr>
            <a:picLocks noChangeAspect="1"/>
          </p:cNvPicPr>
          <p:nvPr>
            <p:custDataLst>
              <p:tags r:id="rId23"/>
            </p:custDataLst>
          </p:nvPr>
        </p:nvPicPr>
        <p:blipFill>
          <a:blip r:embed="rId24"/>
          <a:stretch>
            <a:fillRect/>
          </a:stretch>
        </p:blipFill>
        <p:spPr>
          <a:xfrm>
            <a:off x="4645660" y="4436745"/>
            <a:ext cx="2955925" cy="1662430"/>
          </a:xfrm>
          <a:prstGeom prst="rect">
            <a:avLst/>
          </a:prstGeom>
        </p:spPr>
      </p:pic>
      <p:pic>
        <p:nvPicPr>
          <p:cNvPr id="38" name="图片 37" descr="df4de670917d1e79bd9bbe76a0d57bb2"/>
          <p:cNvPicPr>
            <a:picLocks noChangeAspect="1"/>
          </p:cNvPicPr>
          <p:nvPr>
            <p:custDataLst>
              <p:tags r:id="rId25"/>
            </p:custDataLst>
          </p:nvPr>
        </p:nvPicPr>
        <p:blipFill>
          <a:blip r:embed="rId26"/>
          <a:stretch>
            <a:fillRect/>
          </a:stretch>
        </p:blipFill>
        <p:spPr>
          <a:xfrm>
            <a:off x="8258175" y="2871470"/>
            <a:ext cx="3034665" cy="2977515"/>
          </a:xfrm>
          <a:prstGeom prst="rect">
            <a:avLst/>
          </a:prstGeom>
        </p:spPr>
      </p:pic>
    </p:spTree>
    <p:custDataLst>
      <p:tags r:id="rId27"/>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p:nvPr/>
        </p:nvSpPr>
        <p:spPr>
          <a:xfrm>
            <a:off x="762000" y="508000"/>
            <a:ext cx="3124200" cy="508000"/>
          </a:xfrm>
          <a:prstGeom prst="rect">
            <a:avLst/>
          </a:prstGeom>
          <a:noFill/>
          <a:ln w="12700" cap="flat" cmpd="sng">
            <a:noFill/>
            <a:prstDash val="solid"/>
            <a:round/>
          </a:ln>
        </p:spPr>
        <p:txBody>
          <a:bodyPr vert="horz" wrap="none" lIns="0" tIns="0" rIns="0" bIns="0" rtlCol="0" anchor="ctr" anchorCtr="0"/>
          <a:lstStyle/>
          <a:p>
            <a:pPr indent="0" algn="l">
              <a:lnSpc>
                <a:spcPct val="125000"/>
              </a:lnSpc>
              <a:defRPr/>
            </a:pPr>
            <a:r>
              <a:rPr lang="en-US" sz="3200" b="1" i="0" u="none" strike="noStrike">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对标传统手术优势</a:t>
            </a:r>
            <a:endParaRPr lang="en-US" sz="1100"/>
          </a:p>
        </p:txBody>
      </p:sp>
      <p:sp>
        <p:nvSpPr>
          <p:cNvPr id="7" name="AutoShape 3"/>
          <p:cNvSpPr/>
          <p:nvPr/>
        </p:nvSpPr>
        <p:spPr>
          <a:xfrm>
            <a:off x="762000" y="1397000"/>
            <a:ext cx="5080000" cy="2540000"/>
          </a:xfrm>
          <a:prstGeom prst="roundRect">
            <a:avLst>
              <a:gd name="adj" fmla="val 5000"/>
            </a:avLst>
          </a:prstGeom>
          <a:solidFill>
            <a:srgbClr val="FFFFFF">
              <a:alpha val="100000"/>
            </a:srgbClr>
          </a:solidFill>
          <a:ln w="25400" cap="flat" cmpd="sng">
            <a:noFill/>
            <a:prstDash val="solid"/>
            <a:round/>
          </a:ln>
          <a:effectLst>
            <a:outerShdw blurRad="127000" dist="50800" dir="2700000" algn="tl" rotWithShape="0">
              <a:srgbClr val="000000">
                <a:alpha val="5000"/>
              </a:srgbClr>
            </a:outerShdw>
          </a:effectLst>
        </p:spPr>
        <p:txBody>
          <a:bodyPr vert="horz" wrap="square" lIns="63500" tIns="63500" rIns="63500" bIns="63500" rtlCol="0" anchor="ctr"/>
          <a:lstStyle/>
          <a:p>
            <a:pPr algn="ctr">
              <a:defRPr/>
            </a:pPr>
          </a:p>
        </p:txBody>
      </p:sp>
      <p:sp>
        <p:nvSpPr>
          <p:cNvPr id="10" name="AutoShape 4"/>
          <p:cNvSpPr/>
          <p:nvPr/>
        </p:nvSpPr>
        <p:spPr>
          <a:xfrm>
            <a:off x="1016000" y="1587500"/>
            <a:ext cx="4572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传统手术方式</a:t>
            </a:r>
            <a:endParaRPr lang="en-US" sz="1100"/>
          </a:p>
        </p:txBody>
      </p:sp>
      <p:cxnSp>
        <p:nvCxnSpPr>
          <p:cNvPr id="12" name="Connector 5"/>
          <p:cNvCxnSpPr/>
          <p:nvPr/>
        </p:nvCxnSpPr>
        <p:spPr>
          <a:xfrm rot="-9549">
            <a:off x="1016009" y="2025650"/>
            <a:ext cx="4572000" cy="12700"/>
          </a:xfrm>
          <a:prstGeom prst="line">
            <a:avLst/>
          </a:prstGeom>
          <a:solidFill>
            <a:srgbClr val="DEE0E3">
              <a:alpha val="100000"/>
            </a:srgbClr>
          </a:solidFill>
          <a:ln w="12700" cap="flat" cmpd="sng">
            <a:solidFill>
              <a:srgbClr val="E5E7EB">
                <a:alpha val="100000"/>
              </a:srgbClr>
            </a:solidFill>
            <a:prstDash val="solid"/>
            <a:round/>
            <a:headEnd type="none" w="med" len="med"/>
            <a:tailEnd type="none" w="med" len="med"/>
          </a:ln>
        </p:spPr>
      </p:cxnSp>
      <p:pic>
        <p:nvPicPr>
          <p:cNvPr id="13"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16000" y="2286000"/>
            <a:ext cx="304800" cy="304800"/>
          </a:xfrm>
          <a:prstGeom prst="rect">
            <a:avLst/>
          </a:prstGeom>
        </p:spPr>
      </p:pic>
      <p:sp>
        <p:nvSpPr>
          <p:cNvPr id="14" name="AutoShape 7"/>
          <p:cNvSpPr/>
          <p:nvPr/>
        </p:nvSpPr>
        <p:spPr>
          <a:xfrm>
            <a:off x="1397000" y="2260600"/>
            <a:ext cx="1524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术中透视次数</a:t>
            </a:r>
            <a:endParaRPr lang="en-US" sz="1100"/>
          </a:p>
        </p:txBody>
      </p:sp>
      <p:sp>
        <p:nvSpPr>
          <p:cNvPr id="15" name="AutoShape 8"/>
          <p:cNvSpPr/>
          <p:nvPr/>
        </p:nvSpPr>
        <p:spPr>
          <a:xfrm>
            <a:off x="2921000" y="2184400"/>
            <a:ext cx="2540000" cy="457200"/>
          </a:xfrm>
          <a:prstGeom prst="rect">
            <a:avLst/>
          </a:prstGeom>
          <a:noFill/>
          <a:ln w="12700" cap="flat" cmpd="sng">
            <a:noFill/>
            <a:prstDash val="solid"/>
            <a:round/>
          </a:ln>
        </p:spPr>
        <p:txBody>
          <a:bodyPr vert="horz" wrap="square" lIns="0" tIns="0" rIns="0" bIns="0" rtlCol="0" anchor="ctr" anchorCtr="0"/>
          <a:lstStyle/>
          <a:p>
            <a:pPr indent="0" algn="r">
              <a:lnSpc>
                <a:spcPct val="125000"/>
              </a:lnSpc>
              <a:defRPr/>
            </a:pPr>
            <a:r>
              <a:rPr lang="en-US" sz="2400" b="1" i="0" u="none" strike="noStrike">
                <a:solidFill>
                  <a:srgbClr val="DC2626"/>
                </a:solidFill>
                <a:latin typeface="Noto Sans SC" panose="020B0200000000000000" charset="-122"/>
                <a:ea typeface="Noto Sans SC" panose="020B0200000000000000" charset="-122"/>
                <a:cs typeface="Noto Sans SC" panose="020B0200000000000000" charset="-122"/>
                <a:sym typeface="Noto Sans SC" panose="020B0200000000000000" charset="-122"/>
              </a:rPr>
              <a:t>20–30次</a:t>
            </a:r>
            <a:endParaRPr lang="en-US" sz="1100"/>
          </a:p>
        </p:txBody>
      </p:sp>
      <p:pic>
        <p:nvPicPr>
          <p:cNvPr id="16"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2921000"/>
            <a:ext cx="304800" cy="304800"/>
          </a:xfrm>
          <a:prstGeom prst="rect">
            <a:avLst/>
          </a:prstGeom>
        </p:spPr>
      </p:pic>
      <p:sp>
        <p:nvSpPr>
          <p:cNvPr id="17" name="AutoShape 10"/>
          <p:cNvSpPr/>
          <p:nvPr/>
        </p:nvSpPr>
        <p:spPr>
          <a:xfrm>
            <a:off x="1397000" y="2895600"/>
            <a:ext cx="1524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定位精度</a:t>
            </a:r>
            <a:endParaRPr lang="en-US" sz="1100"/>
          </a:p>
        </p:txBody>
      </p:sp>
      <p:sp>
        <p:nvSpPr>
          <p:cNvPr id="18" name="AutoShape 11"/>
          <p:cNvSpPr/>
          <p:nvPr/>
        </p:nvSpPr>
        <p:spPr>
          <a:xfrm>
            <a:off x="2921000" y="2819400"/>
            <a:ext cx="2540000" cy="457200"/>
          </a:xfrm>
          <a:prstGeom prst="rect">
            <a:avLst/>
          </a:prstGeom>
          <a:noFill/>
          <a:ln w="12700" cap="flat" cmpd="sng">
            <a:noFill/>
            <a:prstDash val="solid"/>
            <a:round/>
          </a:ln>
        </p:spPr>
        <p:txBody>
          <a:bodyPr vert="horz" wrap="square" lIns="0" tIns="0" rIns="0" bIns="0" rtlCol="0" anchor="ctr" anchorCtr="0"/>
          <a:lstStyle/>
          <a:p>
            <a:pPr indent="0" algn="r">
              <a:lnSpc>
                <a:spcPct val="125000"/>
              </a:lnSpc>
              <a:defRPr/>
            </a:pPr>
            <a:r>
              <a:rPr lang="en-US" sz="2400" b="1" i="0" u="none" strike="noStrike">
                <a:solidFill>
                  <a:srgbClr val="DC2626"/>
                </a:solidFill>
                <a:latin typeface="Noto Sans SC" panose="020B0200000000000000" charset="-122"/>
                <a:ea typeface="Noto Sans SC" panose="020B0200000000000000" charset="-122"/>
                <a:cs typeface="Noto Sans SC" panose="020B0200000000000000" charset="-122"/>
                <a:sym typeface="Noto Sans SC" panose="020B0200000000000000" charset="-122"/>
              </a:rPr>
              <a:t>3–5 mm</a:t>
            </a:r>
            <a:endParaRPr lang="en-US" sz="1100"/>
          </a:p>
        </p:txBody>
      </p:sp>
      <p:sp>
        <p:nvSpPr>
          <p:cNvPr id="19" name="AutoShape 12"/>
          <p:cNvSpPr/>
          <p:nvPr/>
        </p:nvSpPr>
        <p:spPr>
          <a:xfrm>
            <a:off x="6350000" y="1397000"/>
            <a:ext cx="5080000" cy="2540000"/>
          </a:xfrm>
          <a:prstGeom prst="roundRect">
            <a:avLst>
              <a:gd name="adj" fmla="val 5000"/>
            </a:avLst>
          </a:prstGeom>
          <a:solidFill>
            <a:srgbClr val="FFFFFF">
              <a:alpha val="100000"/>
            </a:srgbClr>
          </a:solidFill>
          <a:ln w="25400" cap="flat" cmpd="sng">
            <a:noFill/>
            <a:prstDash val="solid"/>
            <a:round/>
          </a:ln>
          <a:effectLst>
            <a:outerShdw blurRad="127000" dist="50800" dir="2700000" algn="tl" rotWithShape="0">
              <a:srgbClr val="000000">
                <a:alpha val="5000"/>
              </a:srgbClr>
            </a:outerShdw>
          </a:effectLst>
        </p:spPr>
        <p:txBody>
          <a:bodyPr vert="horz" wrap="square" lIns="63500" tIns="63500" rIns="63500" bIns="63500" rtlCol="0" anchor="ctr"/>
          <a:lstStyle/>
          <a:p>
            <a:pPr algn="ctr">
              <a:defRPr/>
            </a:pPr>
          </a:p>
        </p:txBody>
      </p:sp>
      <p:sp>
        <p:nvSpPr>
          <p:cNvPr id="20" name="AutoShape 13"/>
          <p:cNvSpPr/>
          <p:nvPr/>
        </p:nvSpPr>
        <p:spPr>
          <a:xfrm>
            <a:off x="6604000" y="1587500"/>
            <a:ext cx="4572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本系统（混合现实导航）</a:t>
            </a:r>
            <a:endParaRPr lang="en-US" sz="1100"/>
          </a:p>
        </p:txBody>
      </p:sp>
      <p:cxnSp>
        <p:nvCxnSpPr>
          <p:cNvPr id="21" name="Connector 14"/>
          <p:cNvCxnSpPr/>
          <p:nvPr/>
        </p:nvCxnSpPr>
        <p:spPr>
          <a:xfrm rot="-9549">
            <a:off x="6604009" y="2025650"/>
            <a:ext cx="4572000" cy="12700"/>
          </a:xfrm>
          <a:prstGeom prst="line">
            <a:avLst/>
          </a:prstGeom>
          <a:solidFill>
            <a:srgbClr val="DEE0E3">
              <a:alpha val="100000"/>
            </a:srgbClr>
          </a:solidFill>
          <a:ln w="12700" cap="flat" cmpd="sng">
            <a:solidFill>
              <a:srgbClr val="E5E7EB">
                <a:alpha val="100000"/>
              </a:srgbClr>
            </a:solidFill>
            <a:prstDash val="solid"/>
            <a:round/>
            <a:headEnd type="none" w="med" len="med"/>
            <a:tailEnd type="none" w="med" len="med"/>
          </a:ln>
        </p:spPr>
      </p:cxnSp>
      <p:pic>
        <p:nvPicPr>
          <p:cNvPr id="22"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04000" y="2286000"/>
            <a:ext cx="304800" cy="304800"/>
          </a:xfrm>
          <a:prstGeom prst="rect">
            <a:avLst/>
          </a:prstGeom>
        </p:spPr>
      </p:pic>
      <p:sp>
        <p:nvSpPr>
          <p:cNvPr id="23" name="AutoShape 16"/>
          <p:cNvSpPr/>
          <p:nvPr/>
        </p:nvSpPr>
        <p:spPr>
          <a:xfrm>
            <a:off x="6985000" y="2260600"/>
            <a:ext cx="1524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术中透视次数</a:t>
            </a:r>
            <a:endParaRPr lang="en-US" sz="1100"/>
          </a:p>
        </p:txBody>
      </p:sp>
      <p:sp>
        <p:nvSpPr>
          <p:cNvPr id="24" name="AutoShape 17"/>
          <p:cNvSpPr/>
          <p:nvPr/>
        </p:nvSpPr>
        <p:spPr>
          <a:xfrm>
            <a:off x="8509000" y="2184400"/>
            <a:ext cx="2540000" cy="457200"/>
          </a:xfrm>
          <a:prstGeom prst="rect">
            <a:avLst/>
          </a:prstGeom>
          <a:noFill/>
          <a:ln w="12700" cap="flat" cmpd="sng">
            <a:noFill/>
            <a:prstDash val="solid"/>
            <a:round/>
          </a:ln>
        </p:spPr>
        <p:txBody>
          <a:bodyPr vert="horz" wrap="square" lIns="0" tIns="0" rIns="0" bIns="0" rtlCol="0" anchor="ctr" anchorCtr="0"/>
          <a:lstStyle/>
          <a:p>
            <a:pPr indent="0" algn="r">
              <a:lnSpc>
                <a:spcPct val="125000"/>
              </a:lnSpc>
              <a:defRPr/>
            </a:pPr>
            <a:r>
              <a:rPr lang="en-US" sz="2400" b="1" i="0" u="none" strike="noStrike">
                <a:solidFill>
                  <a:srgbClr val="10B981"/>
                </a:solidFill>
                <a:latin typeface="Noto Sans SC" panose="020B0200000000000000" charset="-122"/>
                <a:ea typeface="Noto Sans SC" panose="020B0200000000000000" charset="-122"/>
                <a:cs typeface="Noto Sans SC" panose="020B0200000000000000" charset="-122"/>
                <a:sym typeface="Noto Sans SC" panose="020B0200000000000000" charset="-122"/>
              </a:rPr>
              <a:t>仅需 2–3次</a:t>
            </a:r>
            <a:endParaRPr lang="en-US" sz="1100"/>
          </a:p>
        </p:txBody>
      </p:sp>
      <p:pic>
        <p:nvPicPr>
          <p:cNvPr id="25"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04000" y="2921000"/>
            <a:ext cx="304800" cy="304800"/>
          </a:xfrm>
          <a:prstGeom prst="rect">
            <a:avLst/>
          </a:prstGeom>
        </p:spPr>
      </p:pic>
      <p:sp>
        <p:nvSpPr>
          <p:cNvPr id="26" name="AutoShape 19"/>
          <p:cNvSpPr/>
          <p:nvPr/>
        </p:nvSpPr>
        <p:spPr>
          <a:xfrm>
            <a:off x="6985000" y="2895600"/>
            <a:ext cx="1524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定位精度</a:t>
            </a:r>
            <a:endParaRPr lang="en-US" sz="1100"/>
          </a:p>
        </p:txBody>
      </p:sp>
      <p:sp>
        <p:nvSpPr>
          <p:cNvPr id="27" name="AutoShape 20"/>
          <p:cNvSpPr/>
          <p:nvPr/>
        </p:nvSpPr>
        <p:spPr>
          <a:xfrm>
            <a:off x="8509000" y="2819400"/>
            <a:ext cx="2540000" cy="457200"/>
          </a:xfrm>
          <a:prstGeom prst="rect">
            <a:avLst/>
          </a:prstGeom>
          <a:noFill/>
          <a:ln w="12700" cap="flat" cmpd="sng">
            <a:noFill/>
            <a:prstDash val="solid"/>
            <a:round/>
          </a:ln>
        </p:spPr>
        <p:txBody>
          <a:bodyPr vert="horz" wrap="square" lIns="0" tIns="0" rIns="0" bIns="0" rtlCol="0" anchor="ctr" anchorCtr="0"/>
          <a:lstStyle/>
          <a:p>
            <a:pPr indent="0" algn="r">
              <a:lnSpc>
                <a:spcPct val="125000"/>
              </a:lnSpc>
              <a:defRPr/>
            </a:pPr>
            <a:r>
              <a:rPr lang="en-US" sz="2400" b="1" i="0" u="none" strike="noStrike">
                <a:solidFill>
                  <a:srgbClr val="10B981"/>
                </a:solidFill>
                <a:latin typeface="Noto Sans SC" panose="020B0200000000000000" charset="-122"/>
                <a:ea typeface="Noto Sans SC" panose="020B0200000000000000" charset="-122"/>
                <a:cs typeface="Noto Sans SC" panose="020B0200000000000000" charset="-122"/>
                <a:sym typeface="Noto Sans SC" panose="020B0200000000000000" charset="-122"/>
              </a:rPr>
              <a:t>1.8 mm 以内</a:t>
            </a:r>
            <a:endParaRPr lang="en-US" sz="1100"/>
          </a:p>
        </p:txBody>
      </p:sp>
      <p:sp>
        <p:nvSpPr>
          <p:cNvPr id="39" name="AutoShape 21"/>
          <p:cNvSpPr/>
          <p:nvPr/>
        </p:nvSpPr>
        <p:spPr>
          <a:xfrm>
            <a:off x="762000" y="4318000"/>
            <a:ext cx="10668000" cy="1524000"/>
          </a:xfrm>
          <a:prstGeom prst="roundRect">
            <a:avLst>
              <a:gd name="adj" fmla="val 8333"/>
            </a:avLst>
          </a:prstGeom>
          <a:solidFill>
            <a:srgbClr val="003366">
              <a:alpha val="5000"/>
            </a:srgbClr>
          </a:solidFill>
          <a:ln w="12700" cap="flat" cmpd="sng">
            <a:solidFill>
              <a:srgbClr val="003366">
                <a:alpha val="10000"/>
              </a:srgbClr>
            </a:solidFill>
            <a:prstDash val="solid"/>
            <a:round/>
          </a:ln>
        </p:spPr>
        <p:txBody>
          <a:bodyPr vert="horz" wrap="square" lIns="63500" tIns="63500" rIns="63500" bIns="63500" rtlCol="0" anchor="ctr"/>
          <a:lstStyle/>
          <a:p>
            <a:pPr algn="ctr">
              <a:defRPr/>
            </a:pPr>
          </a:p>
        </p:txBody>
      </p:sp>
      <p:sp>
        <p:nvSpPr>
          <p:cNvPr id="40" name="AutoShape 22"/>
          <p:cNvSpPr/>
          <p:nvPr/>
        </p:nvSpPr>
        <p:spPr>
          <a:xfrm>
            <a:off x="1016000" y="4508500"/>
            <a:ext cx="10160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核心价值总结</a:t>
            </a:r>
            <a:endParaRPr lang="en-US" sz="1100"/>
          </a:p>
        </p:txBody>
      </p:sp>
      <p:pic>
        <p:nvPicPr>
          <p:cNvPr id="41"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6000" y="5016500"/>
            <a:ext cx="304800" cy="304800"/>
          </a:xfrm>
          <a:prstGeom prst="rect">
            <a:avLst/>
          </a:prstGeom>
        </p:spPr>
      </p:pic>
      <p:sp>
        <p:nvSpPr>
          <p:cNvPr id="42" name="AutoShape 24"/>
          <p:cNvSpPr/>
          <p:nvPr/>
        </p:nvSpPr>
        <p:spPr>
          <a:xfrm>
            <a:off x="1397000" y="4978400"/>
            <a:ext cx="2794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低辐射：</a:t>
            </a:r>
            <a:r>
              <a:rPr lang="en-US" sz="16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透视次数减少90%</a:t>
            </a:r>
            <a:endParaRPr lang="en-US" sz="1100"/>
          </a:p>
        </p:txBody>
      </p:sp>
      <p:pic>
        <p:nvPicPr>
          <p:cNvPr id="43"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45000" y="5016500"/>
            <a:ext cx="304800" cy="304800"/>
          </a:xfrm>
          <a:prstGeom prst="rect">
            <a:avLst/>
          </a:prstGeom>
        </p:spPr>
      </p:pic>
      <p:sp>
        <p:nvSpPr>
          <p:cNvPr id="44" name="AutoShape 26"/>
          <p:cNvSpPr/>
          <p:nvPr/>
        </p:nvSpPr>
        <p:spPr>
          <a:xfrm>
            <a:off x="4826000" y="4978400"/>
            <a:ext cx="2794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高精度：</a:t>
            </a:r>
            <a:r>
              <a:rPr lang="en-US" sz="16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误差控制在毫米级</a:t>
            </a:r>
            <a:endParaRPr lang="en-US" sz="1100"/>
          </a:p>
        </p:txBody>
      </p:sp>
      <p:pic>
        <p:nvPicPr>
          <p:cNvPr id="45" name="Picture 2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74000" y="5016500"/>
            <a:ext cx="304800" cy="304800"/>
          </a:xfrm>
          <a:prstGeom prst="rect">
            <a:avLst/>
          </a:prstGeom>
        </p:spPr>
      </p:pic>
      <p:sp>
        <p:nvSpPr>
          <p:cNvPr id="46" name="AutoShape 28"/>
          <p:cNvSpPr/>
          <p:nvPr/>
        </p:nvSpPr>
        <p:spPr>
          <a:xfrm>
            <a:off x="8255000" y="4978400"/>
            <a:ext cx="2794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更微创：</a:t>
            </a:r>
            <a:r>
              <a:rPr lang="en-US" sz="16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减少组织损伤风险</a:t>
            </a:r>
            <a:endParaRPr lang="en-US" sz="1100"/>
          </a:p>
        </p:txBody>
      </p:sp>
    </p:spTree>
    <p:custDataLst>
      <p:tags r:id="rId14"/>
    </p:custData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3378200" y="1091565"/>
            <a:ext cx="5819140" cy="5099050"/>
          </a:xfrm>
          <a:prstGeom prst="rect">
            <a:avLst/>
          </a:prstGeom>
        </p:spPr>
      </p:pic>
      <p:sp>
        <p:nvSpPr>
          <p:cNvPr id="6" name="文本框 5"/>
          <p:cNvSpPr txBox="1"/>
          <p:nvPr/>
        </p:nvSpPr>
        <p:spPr>
          <a:xfrm>
            <a:off x="677545" y="306070"/>
            <a:ext cx="8444865" cy="706755"/>
          </a:xfrm>
          <a:prstGeom prst="rect">
            <a:avLst/>
          </a:prstGeom>
          <a:noFill/>
        </p:spPr>
        <p:txBody>
          <a:bodyPr wrap="square" rtlCol="0" anchor="t">
            <a:spAutoFit/>
          </a:bodyPr>
          <a:p>
            <a:pPr indent="0" algn="l">
              <a:lnSpc>
                <a:spcPct val="125000"/>
              </a:lnSpc>
              <a:defRPr/>
            </a:pPr>
            <a:r>
              <a:rPr lang="zh-CN" altLang="en-US" sz="3200" b="1" dirty="0">
                <a:solidFill>
                  <a:schemeClr val="bg2">
                    <a:lumMod val="25000"/>
                  </a:schemeClr>
                </a:solidFill>
                <a:latin typeface="微软雅黑" panose="020B0503020204020204" pitchFamily="34" charset="-122"/>
                <a:ea typeface="微软雅黑" panose="020B0503020204020204" pitchFamily="34" charset="-122"/>
                <a:sym typeface="+mn-ea"/>
              </a:rPr>
              <a:t>研究成果介绍</a:t>
            </a:r>
            <a:r>
              <a:rPr lang="en-US" altLang="zh-CN" sz="3200" b="1" dirty="0">
                <a:solidFill>
                  <a:schemeClr val="bg2">
                    <a:lumMod val="25000"/>
                  </a:schemeClr>
                </a:solidFill>
                <a:latin typeface="微软雅黑" panose="020B0503020204020204" pitchFamily="34" charset="-122"/>
                <a:ea typeface="微软雅黑" panose="020B0503020204020204" pitchFamily="34" charset="-122"/>
                <a:sym typeface="+mn-ea"/>
              </a:rPr>
              <a:t>-</a:t>
            </a:r>
            <a:r>
              <a:rPr lang="zh-CN" altLang="en-US" sz="3200" dirty="0">
                <a:solidFill>
                  <a:schemeClr val="bg2">
                    <a:lumMod val="25000"/>
                  </a:schemeClr>
                </a:solidFill>
                <a:latin typeface="微软雅黑" panose="020B0503020204020204" pitchFamily="34" charset="-122"/>
                <a:ea typeface="微软雅黑" panose="020B0503020204020204" pitchFamily="34" charset="-122"/>
                <a:sym typeface="+mn-ea"/>
              </a:rPr>
              <a:t>损伤骨骼原始</a:t>
            </a:r>
            <a:r>
              <a:rPr lang="en-US" altLang="zh-CN" sz="3200" dirty="0">
                <a:solidFill>
                  <a:schemeClr val="bg2">
                    <a:lumMod val="25000"/>
                  </a:schemeClr>
                </a:solidFill>
                <a:latin typeface="微软雅黑" panose="020B0503020204020204" pitchFamily="34" charset="-122"/>
                <a:ea typeface="微软雅黑" panose="020B0503020204020204" pitchFamily="34" charset="-122"/>
                <a:sym typeface="+mn-ea"/>
              </a:rPr>
              <a:t>3D</a:t>
            </a:r>
            <a:r>
              <a:rPr lang="zh-CN" altLang="en-US" sz="3200" dirty="0">
                <a:solidFill>
                  <a:schemeClr val="bg2">
                    <a:lumMod val="25000"/>
                  </a:schemeClr>
                </a:solidFill>
                <a:latin typeface="微软雅黑" panose="020B0503020204020204" pitchFamily="34" charset="-122"/>
                <a:ea typeface="微软雅黑" panose="020B0503020204020204" pitchFamily="34" charset="-122"/>
                <a:sym typeface="+mn-ea"/>
              </a:rPr>
              <a:t>形状预测</a:t>
            </a:r>
            <a:endParaRPr lang="zh-CN" altLang="en-US" sz="3200" b="1" dirty="0">
              <a:solidFill>
                <a:schemeClr val="bg2">
                  <a:lumMod val="25000"/>
                </a:schemeClr>
              </a:solidFill>
              <a:latin typeface="微软雅黑" panose="020B0503020204020204" pitchFamily="34" charset="-122"/>
              <a:ea typeface="微软雅黑" panose="020B0503020204020204" pitchFamily="34" charset="-122"/>
              <a:cs typeface="Noto Sans SC" panose="020B0200000000000000" charset="-122"/>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穿内衣的女子&#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32740" r="50599" b="961"/>
          <a:stretch>
            <a:fillRect/>
          </a:stretch>
        </p:blipFill>
        <p:spPr>
          <a:xfrm>
            <a:off x="3017492" y="1908857"/>
            <a:ext cx="834671" cy="3618057"/>
          </a:xfrm>
          <a:prstGeom prst="rect">
            <a:avLst/>
          </a:prstGeom>
        </p:spPr>
      </p:pic>
      <p:sp>
        <p:nvSpPr>
          <p:cNvPr id="4" name="矩形 3"/>
          <p:cNvSpPr/>
          <p:nvPr/>
        </p:nvSpPr>
        <p:spPr>
          <a:xfrm>
            <a:off x="2692528" y="3624984"/>
            <a:ext cx="354330" cy="506730"/>
          </a:xfrm>
          <a:prstGeom prst="rect">
            <a:avLst/>
          </a:prstGeom>
        </p:spPr>
        <p:txBody>
          <a:bodyPr wrap="none">
            <a:spAutoFit/>
          </a:bodyPr>
          <a:lstStyle/>
          <a:p>
            <a:r>
              <a:rPr lang="zh-CN" altLang="en-US" sz="1350" dirty="0"/>
              <a:t>右</a:t>
            </a:r>
            <a:endParaRPr lang="en-US" altLang="zh-CN" sz="1350" dirty="0"/>
          </a:p>
          <a:p>
            <a:r>
              <a:rPr lang="zh-CN" altLang="en-US" sz="1350" dirty="0"/>
              <a:t>膝</a:t>
            </a:r>
            <a:endParaRPr lang="zh-CN" altLang="en-US" sz="1350" dirty="0"/>
          </a:p>
        </p:txBody>
      </p:sp>
      <p:grpSp>
        <p:nvGrpSpPr>
          <p:cNvPr id="5" name="组合 4"/>
          <p:cNvGrpSpPr/>
          <p:nvPr/>
        </p:nvGrpSpPr>
        <p:grpSpPr>
          <a:xfrm>
            <a:off x="3916955" y="1909145"/>
            <a:ext cx="2241091" cy="2044781"/>
            <a:chOff x="35408" y="1219258"/>
            <a:chExt cx="4102564" cy="3924346"/>
          </a:xfrm>
        </p:grpSpPr>
        <p:pic>
          <p:nvPicPr>
            <p:cNvPr id="7" name="图片 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3013" y="1219258"/>
              <a:ext cx="2548191" cy="3924346"/>
            </a:xfrm>
            <a:prstGeom prst="rect">
              <a:avLst/>
            </a:prstGeom>
          </p:spPr>
        </p:pic>
        <p:pic>
          <p:nvPicPr>
            <p:cNvPr id="8" name="图片 7"/>
            <p:cNvPicPr>
              <a:picLocks noChangeAspect="1"/>
            </p:cNvPicPr>
            <p:nvPr/>
          </p:nvPicPr>
          <p:blipFill>
            <a:blip r:embed="rId3">
              <a:clrChange>
                <a:clrFrom>
                  <a:srgbClr val="FFFFFF"/>
                </a:clrFrom>
                <a:clrTo>
                  <a:srgbClr val="FFFFFF">
                    <a:alpha val="0"/>
                  </a:srgbClr>
                </a:clrTo>
              </a:clrChange>
            </a:blip>
            <a:stretch>
              <a:fillRect/>
            </a:stretch>
          </p:blipFill>
          <p:spPr>
            <a:xfrm>
              <a:off x="35408" y="1466826"/>
              <a:ext cx="1676356" cy="3243796"/>
            </a:xfrm>
            <a:prstGeom prst="rect">
              <a:avLst/>
            </a:prstGeom>
          </p:spPr>
        </p:pic>
        <p:pic>
          <p:nvPicPr>
            <p:cNvPr id="9" name="图片 8" descr="图片包含 家具, 餐桌&#10;&#10;描述已自动生成"/>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8588" y="1325563"/>
              <a:ext cx="2269384" cy="3091167"/>
            </a:xfrm>
            <a:prstGeom prst="rect">
              <a:avLst/>
            </a:prstGeom>
          </p:spPr>
        </p:pic>
      </p:grpSp>
      <p:pic>
        <p:nvPicPr>
          <p:cNvPr id="10" name="图片 9" descr="蓝色的运动鞋&#10;&#10;中度可信度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l="16138" r="32240" b="19171"/>
          <a:stretch>
            <a:fillRect/>
          </a:stretch>
        </p:blipFill>
        <p:spPr>
          <a:xfrm rot="10800000">
            <a:off x="6117842" y="1909146"/>
            <a:ext cx="1609037" cy="1889576"/>
          </a:xfrm>
          <a:prstGeom prst="rect">
            <a:avLst/>
          </a:prstGeom>
        </p:spPr>
      </p:pic>
      <p:pic>
        <p:nvPicPr>
          <p:cNvPr id="11" name="图片 10" descr="图片包含 蓝色, 穿着, 男人, 水&#10;&#10;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t="1" r="8228" b="19170"/>
          <a:stretch>
            <a:fillRect/>
          </a:stretch>
        </p:blipFill>
        <p:spPr>
          <a:xfrm rot="10800000">
            <a:off x="7784502" y="1909146"/>
            <a:ext cx="1609037" cy="1889576"/>
          </a:xfrm>
          <a:prstGeom prst="rect">
            <a:avLst/>
          </a:prstGeom>
        </p:spPr>
      </p:pic>
      <p:pic>
        <p:nvPicPr>
          <p:cNvPr id="12" name="图片 11" descr="图片包含 棕色, 衬衫, 覆盖, 男人&#10;&#10;描述已自动生成"/>
          <p:cNvPicPr>
            <a:picLocks noChangeAspect="1"/>
          </p:cNvPicPr>
          <p:nvPr/>
        </p:nvPicPr>
        <p:blipFill rotWithShape="1">
          <a:blip r:embed="rId7" cstate="print">
            <a:extLst>
              <a:ext uri="{28A0092B-C50C-407E-A947-70E740481C1C}">
                <a14:useLocalDpi xmlns:a14="http://schemas.microsoft.com/office/drawing/2010/main" val="0"/>
              </a:ext>
            </a:extLst>
          </a:blip>
          <a:srcRect l="33064" r="33622"/>
          <a:stretch>
            <a:fillRect/>
          </a:stretch>
        </p:blipFill>
        <p:spPr>
          <a:xfrm rot="16200000">
            <a:off x="7246251" y="3359883"/>
            <a:ext cx="1444132" cy="2889930"/>
          </a:xfrm>
          <a:prstGeom prst="rect">
            <a:avLst/>
          </a:prstGeom>
        </p:spPr>
      </p:pic>
      <p:pic>
        <p:nvPicPr>
          <p:cNvPr id="13" name="图片 12" descr="蓝色的毯子上&#10;&#10;中度可信度描述已自动生成"/>
          <p:cNvPicPr>
            <a:picLocks noChangeAspect="1"/>
          </p:cNvPicPr>
          <p:nvPr/>
        </p:nvPicPr>
        <p:blipFill rotWithShape="1">
          <a:blip r:embed="rId8" cstate="print">
            <a:extLst>
              <a:ext uri="{28A0092B-C50C-407E-A947-70E740481C1C}">
                <a14:useLocalDpi xmlns:a14="http://schemas.microsoft.com/office/drawing/2010/main" val="0"/>
              </a:ext>
            </a:extLst>
          </a:blip>
          <a:srcRect l="34250" t="9312" r="35537"/>
          <a:stretch>
            <a:fillRect/>
          </a:stretch>
        </p:blipFill>
        <p:spPr>
          <a:xfrm rot="5400000">
            <a:off x="4624548" y="3359884"/>
            <a:ext cx="1444133" cy="2889929"/>
          </a:xfrm>
          <a:prstGeom prst="rect">
            <a:avLst/>
          </a:prstGeom>
        </p:spPr>
      </p:pic>
      <p:sp>
        <p:nvSpPr>
          <p:cNvPr id="6" name="文本框 5"/>
          <p:cNvSpPr txBox="1"/>
          <p:nvPr/>
        </p:nvSpPr>
        <p:spPr>
          <a:xfrm>
            <a:off x="677545" y="306070"/>
            <a:ext cx="8444865" cy="706755"/>
          </a:xfrm>
          <a:prstGeom prst="rect">
            <a:avLst/>
          </a:prstGeom>
          <a:noFill/>
        </p:spPr>
        <p:txBody>
          <a:bodyPr wrap="square" rtlCol="0" anchor="t">
            <a:spAutoFit/>
          </a:bodyPr>
          <a:p>
            <a:pPr indent="0" algn="l">
              <a:lnSpc>
                <a:spcPct val="125000"/>
              </a:lnSpc>
              <a:defRPr/>
            </a:pPr>
            <a:r>
              <a:rPr lang="zh-CN" altLang="en-US" sz="3200" b="1" dirty="0">
                <a:solidFill>
                  <a:schemeClr val="bg2">
                    <a:lumMod val="25000"/>
                  </a:schemeClr>
                </a:solidFill>
                <a:latin typeface="微软雅黑" panose="020B0503020204020204" pitchFamily="34" charset="-122"/>
                <a:ea typeface="微软雅黑" panose="020B0503020204020204" pitchFamily="34" charset="-122"/>
                <a:sym typeface="+mn-ea"/>
              </a:rPr>
              <a:t>研究成果介绍</a:t>
            </a:r>
            <a:r>
              <a:rPr lang="en-US" altLang="zh-CN" sz="3200" b="1" dirty="0">
                <a:solidFill>
                  <a:schemeClr val="bg2">
                    <a:lumMod val="25000"/>
                  </a:schemeClr>
                </a:solidFill>
                <a:latin typeface="微软雅黑" panose="020B0503020204020204" pitchFamily="34" charset="-122"/>
                <a:ea typeface="微软雅黑" panose="020B0503020204020204" pitchFamily="34" charset="-122"/>
                <a:sym typeface="+mn-ea"/>
              </a:rPr>
              <a:t>-</a:t>
            </a:r>
            <a:r>
              <a:rPr lang="zh-CN" altLang="en-US" sz="3200" dirty="0">
                <a:solidFill>
                  <a:schemeClr val="bg2">
                    <a:lumMod val="25000"/>
                  </a:schemeClr>
                </a:solidFill>
                <a:latin typeface="微软雅黑" panose="020B0503020204020204" pitchFamily="34" charset="-122"/>
                <a:ea typeface="微软雅黑" panose="020B0503020204020204" pitchFamily="34" charset="-122"/>
                <a:sym typeface="+mn-ea"/>
              </a:rPr>
              <a:t>损伤骨骼原始</a:t>
            </a:r>
            <a:r>
              <a:rPr lang="en-US" altLang="zh-CN" sz="3200" dirty="0">
                <a:solidFill>
                  <a:schemeClr val="bg2">
                    <a:lumMod val="25000"/>
                  </a:schemeClr>
                </a:solidFill>
                <a:latin typeface="微软雅黑" panose="020B0503020204020204" pitchFamily="34" charset="-122"/>
                <a:ea typeface="微软雅黑" panose="020B0503020204020204" pitchFamily="34" charset="-122"/>
                <a:sym typeface="+mn-ea"/>
              </a:rPr>
              <a:t>3D</a:t>
            </a:r>
            <a:r>
              <a:rPr lang="zh-CN" altLang="en-US" sz="3200" dirty="0">
                <a:solidFill>
                  <a:schemeClr val="bg2">
                    <a:lumMod val="25000"/>
                  </a:schemeClr>
                </a:solidFill>
                <a:latin typeface="微软雅黑" panose="020B0503020204020204" pitchFamily="34" charset="-122"/>
                <a:ea typeface="微软雅黑" panose="020B0503020204020204" pitchFamily="34" charset="-122"/>
                <a:sym typeface="+mn-ea"/>
              </a:rPr>
              <a:t>形状预测</a:t>
            </a:r>
            <a:endParaRPr lang="zh-CN" altLang="en-US" sz="3200" b="1" dirty="0">
              <a:solidFill>
                <a:schemeClr val="bg2">
                  <a:lumMod val="25000"/>
                </a:schemeClr>
              </a:solidFill>
              <a:latin typeface="微软雅黑" panose="020B0503020204020204" pitchFamily="34" charset="-122"/>
              <a:ea typeface="微软雅黑" panose="020B0503020204020204" pitchFamily="34" charset="-122"/>
              <a:cs typeface="Noto Sans SC" panose="020B0200000000000000"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83632" y="3343985"/>
            <a:ext cx="436880" cy="706755"/>
          </a:xfrm>
          <a:prstGeom prst="rect">
            <a:avLst/>
          </a:prstGeom>
        </p:spPr>
        <p:txBody>
          <a:bodyPr wrap="none">
            <a:spAutoFit/>
          </a:bodyPr>
          <a:lstStyle/>
          <a:p>
            <a:r>
              <a:rPr lang="zh-CN" altLang="en-US" sz="2000" dirty="0"/>
              <a:t>右</a:t>
            </a:r>
            <a:endParaRPr lang="en-US" altLang="zh-CN" sz="2000" dirty="0"/>
          </a:p>
          <a:p>
            <a:r>
              <a:rPr lang="zh-CN" altLang="en-US" sz="2000" dirty="0"/>
              <a:t>膝</a:t>
            </a:r>
            <a:endParaRPr lang="zh-CN" altLang="en-US" sz="2000" dirty="0"/>
          </a:p>
        </p:txBody>
      </p:sp>
      <p:pic>
        <p:nvPicPr>
          <p:cNvPr id="4" name="图片 3" descr="穿白色衣服的人在吃东西&#10;&#10;低可信度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30433" t="24010" r="25588" b="10688"/>
          <a:stretch>
            <a:fillRect/>
          </a:stretch>
        </p:blipFill>
        <p:spPr>
          <a:xfrm>
            <a:off x="3341694" y="1799896"/>
            <a:ext cx="1890210" cy="1871070"/>
          </a:xfrm>
          <a:prstGeom prst="rect">
            <a:avLst/>
          </a:prstGeom>
        </p:spPr>
      </p:pic>
      <p:pic>
        <p:nvPicPr>
          <p:cNvPr id="5" name="图片 4" descr="图片包含 人, 动物, 室内, 女人&#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30777" t="17160" r="14564"/>
          <a:stretch>
            <a:fillRect/>
          </a:stretch>
        </p:blipFill>
        <p:spPr>
          <a:xfrm rot="16200000">
            <a:off x="5275065" y="1790192"/>
            <a:ext cx="1871068" cy="1890481"/>
          </a:xfrm>
          <a:prstGeom prst="rect">
            <a:avLst/>
          </a:prstGeom>
        </p:spPr>
      </p:pic>
      <p:sp>
        <p:nvSpPr>
          <p:cNvPr id="7" name="任意形状 19"/>
          <p:cNvSpPr/>
          <p:nvPr/>
        </p:nvSpPr>
        <p:spPr>
          <a:xfrm>
            <a:off x="3881755" y="2596915"/>
            <a:ext cx="559634" cy="561734"/>
          </a:xfrm>
          <a:custGeom>
            <a:avLst/>
            <a:gdLst>
              <a:gd name="connsiteX0" fmla="*/ 69588 w 872476"/>
              <a:gd name="connsiteY0" fmla="*/ 11152 h 892098"/>
              <a:gd name="connsiteX1" fmla="*/ 69588 w 872476"/>
              <a:gd name="connsiteY1" fmla="*/ 11152 h 892098"/>
              <a:gd name="connsiteX2" fmla="*/ 169949 w 872476"/>
              <a:gd name="connsiteY2" fmla="*/ 22303 h 892098"/>
              <a:gd name="connsiteX3" fmla="*/ 248008 w 872476"/>
              <a:gd name="connsiteY3" fmla="*/ 33454 h 892098"/>
              <a:gd name="connsiteX4" fmla="*/ 493335 w 872476"/>
              <a:gd name="connsiteY4" fmla="*/ 22303 h 892098"/>
              <a:gd name="connsiteX5" fmla="*/ 705208 w 872476"/>
              <a:gd name="connsiteY5" fmla="*/ 0 h 892098"/>
              <a:gd name="connsiteX6" fmla="*/ 872476 w 872476"/>
              <a:gd name="connsiteY6" fmla="*/ 22303 h 892098"/>
              <a:gd name="connsiteX7" fmla="*/ 861325 w 872476"/>
              <a:gd name="connsiteY7" fmla="*/ 111513 h 892098"/>
              <a:gd name="connsiteX8" fmla="*/ 839022 w 872476"/>
              <a:gd name="connsiteY8" fmla="*/ 133815 h 892098"/>
              <a:gd name="connsiteX9" fmla="*/ 783266 w 872476"/>
              <a:gd name="connsiteY9" fmla="*/ 189571 h 892098"/>
              <a:gd name="connsiteX10" fmla="*/ 716359 w 872476"/>
              <a:gd name="connsiteY10" fmla="*/ 267630 h 892098"/>
              <a:gd name="connsiteX11" fmla="*/ 649452 w 872476"/>
              <a:gd name="connsiteY11" fmla="*/ 345688 h 892098"/>
              <a:gd name="connsiteX12" fmla="*/ 638300 w 872476"/>
              <a:gd name="connsiteY12" fmla="*/ 390293 h 892098"/>
              <a:gd name="connsiteX13" fmla="*/ 615998 w 872476"/>
              <a:gd name="connsiteY13" fmla="*/ 457200 h 892098"/>
              <a:gd name="connsiteX14" fmla="*/ 582544 w 872476"/>
              <a:gd name="connsiteY14" fmla="*/ 557561 h 892098"/>
              <a:gd name="connsiteX15" fmla="*/ 571393 w 872476"/>
              <a:gd name="connsiteY15" fmla="*/ 591015 h 892098"/>
              <a:gd name="connsiteX16" fmla="*/ 549091 w 872476"/>
              <a:gd name="connsiteY16" fmla="*/ 669074 h 892098"/>
              <a:gd name="connsiteX17" fmla="*/ 526788 w 872476"/>
              <a:gd name="connsiteY17" fmla="*/ 802888 h 892098"/>
              <a:gd name="connsiteX18" fmla="*/ 515637 w 872476"/>
              <a:gd name="connsiteY18" fmla="*/ 836342 h 892098"/>
              <a:gd name="connsiteX19" fmla="*/ 493335 w 872476"/>
              <a:gd name="connsiteY19" fmla="*/ 869796 h 892098"/>
              <a:gd name="connsiteX20" fmla="*/ 471032 w 872476"/>
              <a:gd name="connsiteY20" fmla="*/ 892098 h 892098"/>
              <a:gd name="connsiteX21" fmla="*/ 415276 w 872476"/>
              <a:gd name="connsiteY21" fmla="*/ 814039 h 892098"/>
              <a:gd name="connsiteX22" fmla="*/ 381822 w 872476"/>
              <a:gd name="connsiteY22" fmla="*/ 747132 h 892098"/>
              <a:gd name="connsiteX23" fmla="*/ 359520 w 872476"/>
              <a:gd name="connsiteY23" fmla="*/ 713678 h 892098"/>
              <a:gd name="connsiteX24" fmla="*/ 326066 w 872476"/>
              <a:gd name="connsiteY24" fmla="*/ 657922 h 892098"/>
              <a:gd name="connsiteX25" fmla="*/ 281461 w 872476"/>
              <a:gd name="connsiteY25" fmla="*/ 557561 h 892098"/>
              <a:gd name="connsiteX26" fmla="*/ 270310 w 872476"/>
              <a:gd name="connsiteY26" fmla="*/ 524108 h 892098"/>
              <a:gd name="connsiteX27" fmla="*/ 225705 w 872476"/>
              <a:gd name="connsiteY27" fmla="*/ 479503 h 892098"/>
              <a:gd name="connsiteX28" fmla="*/ 203403 w 872476"/>
              <a:gd name="connsiteY28" fmla="*/ 457200 h 892098"/>
              <a:gd name="connsiteX29" fmla="*/ 125344 w 872476"/>
              <a:gd name="connsiteY29" fmla="*/ 379142 h 892098"/>
              <a:gd name="connsiteX30" fmla="*/ 80739 w 872476"/>
              <a:gd name="connsiteY30" fmla="*/ 334537 h 892098"/>
              <a:gd name="connsiteX31" fmla="*/ 24983 w 872476"/>
              <a:gd name="connsiteY31" fmla="*/ 289932 h 892098"/>
              <a:gd name="connsiteX32" fmla="*/ 13832 w 872476"/>
              <a:gd name="connsiteY32" fmla="*/ 256478 h 892098"/>
              <a:gd name="connsiteX33" fmla="*/ 13832 w 872476"/>
              <a:gd name="connsiteY33" fmla="*/ 33454 h 892098"/>
              <a:gd name="connsiteX34" fmla="*/ 69588 w 872476"/>
              <a:gd name="connsiteY34" fmla="*/ 11152 h 8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2476" h="892098">
                <a:moveTo>
                  <a:pt x="69588" y="11152"/>
                </a:moveTo>
                <a:lnTo>
                  <a:pt x="69588" y="11152"/>
                </a:lnTo>
                <a:lnTo>
                  <a:pt x="169949" y="22303"/>
                </a:lnTo>
                <a:cubicBezTo>
                  <a:pt x="196030" y="25563"/>
                  <a:pt x="221724" y="33454"/>
                  <a:pt x="248008" y="33454"/>
                </a:cubicBezTo>
                <a:cubicBezTo>
                  <a:pt x="329868" y="33454"/>
                  <a:pt x="411559" y="26020"/>
                  <a:pt x="493335" y="22303"/>
                </a:cubicBezTo>
                <a:cubicBezTo>
                  <a:pt x="542319" y="16180"/>
                  <a:pt x="663623" y="0"/>
                  <a:pt x="705208" y="0"/>
                </a:cubicBezTo>
                <a:cubicBezTo>
                  <a:pt x="770388" y="0"/>
                  <a:pt x="813166" y="10441"/>
                  <a:pt x="872476" y="22303"/>
                </a:cubicBezTo>
                <a:cubicBezTo>
                  <a:pt x="868759" y="52040"/>
                  <a:pt x="869936" y="82809"/>
                  <a:pt x="861325" y="111513"/>
                </a:cubicBezTo>
                <a:cubicBezTo>
                  <a:pt x="858304" y="121583"/>
                  <a:pt x="845590" y="125605"/>
                  <a:pt x="839022" y="133815"/>
                </a:cubicBezTo>
                <a:cubicBezTo>
                  <a:pt x="768732" y="221678"/>
                  <a:pt x="868426" y="116578"/>
                  <a:pt x="783266" y="189571"/>
                </a:cubicBezTo>
                <a:cubicBezTo>
                  <a:pt x="696755" y="263723"/>
                  <a:pt x="770994" y="203888"/>
                  <a:pt x="716359" y="267630"/>
                </a:cubicBezTo>
                <a:cubicBezTo>
                  <a:pt x="635234" y="362277"/>
                  <a:pt x="700654" y="268884"/>
                  <a:pt x="649452" y="345688"/>
                </a:cubicBezTo>
                <a:cubicBezTo>
                  <a:pt x="645735" y="360556"/>
                  <a:pt x="642704" y="375613"/>
                  <a:pt x="638300" y="390293"/>
                </a:cubicBezTo>
                <a:cubicBezTo>
                  <a:pt x="631545" y="412810"/>
                  <a:pt x="623432" y="434898"/>
                  <a:pt x="615998" y="457200"/>
                </a:cubicBezTo>
                <a:lnTo>
                  <a:pt x="582544" y="557561"/>
                </a:lnTo>
                <a:lnTo>
                  <a:pt x="571393" y="591015"/>
                </a:lnTo>
                <a:cubicBezTo>
                  <a:pt x="561532" y="620599"/>
                  <a:pt x="555092" y="637068"/>
                  <a:pt x="549091" y="669074"/>
                </a:cubicBezTo>
                <a:cubicBezTo>
                  <a:pt x="540757" y="713519"/>
                  <a:pt x="541087" y="759988"/>
                  <a:pt x="526788" y="802888"/>
                </a:cubicBezTo>
                <a:cubicBezTo>
                  <a:pt x="523071" y="814039"/>
                  <a:pt x="520894" y="825828"/>
                  <a:pt x="515637" y="836342"/>
                </a:cubicBezTo>
                <a:cubicBezTo>
                  <a:pt x="509644" y="848329"/>
                  <a:pt x="501707" y="859331"/>
                  <a:pt x="493335" y="869796"/>
                </a:cubicBezTo>
                <a:cubicBezTo>
                  <a:pt x="486767" y="878006"/>
                  <a:pt x="478466" y="884664"/>
                  <a:pt x="471032" y="892098"/>
                </a:cubicBezTo>
                <a:cubicBezTo>
                  <a:pt x="398548" y="867937"/>
                  <a:pt x="474750" y="903250"/>
                  <a:pt x="415276" y="814039"/>
                </a:cubicBezTo>
                <a:cubicBezTo>
                  <a:pt x="351366" y="718174"/>
                  <a:pt x="427987" y="839463"/>
                  <a:pt x="381822" y="747132"/>
                </a:cubicBezTo>
                <a:cubicBezTo>
                  <a:pt x="375828" y="735145"/>
                  <a:pt x="365514" y="725665"/>
                  <a:pt x="359520" y="713678"/>
                </a:cubicBezTo>
                <a:cubicBezTo>
                  <a:pt x="330569" y="655776"/>
                  <a:pt x="369628" y="701484"/>
                  <a:pt x="326066" y="657922"/>
                </a:cubicBezTo>
                <a:cubicBezTo>
                  <a:pt x="299526" y="578300"/>
                  <a:pt x="316804" y="610575"/>
                  <a:pt x="281461" y="557561"/>
                </a:cubicBezTo>
                <a:cubicBezTo>
                  <a:pt x="277744" y="546410"/>
                  <a:pt x="277142" y="533673"/>
                  <a:pt x="270310" y="524108"/>
                </a:cubicBezTo>
                <a:cubicBezTo>
                  <a:pt x="258088" y="506998"/>
                  <a:pt x="240573" y="494371"/>
                  <a:pt x="225705" y="479503"/>
                </a:cubicBezTo>
                <a:lnTo>
                  <a:pt x="203403" y="457200"/>
                </a:lnTo>
                <a:lnTo>
                  <a:pt x="125344" y="379142"/>
                </a:lnTo>
                <a:lnTo>
                  <a:pt x="80739" y="334537"/>
                </a:lnTo>
                <a:cubicBezTo>
                  <a:pt x="38538" y="306403"/>
                  <a:pt x="56763" y="321712"/>
                  <a:pt x="24983" y="289932"/>
                </a:cubicBezTo>
                <a:cubicBezTo>
                  <a:pt x="21266" y="278781"/>
                  <a:pt x="16382" y="267953"/>
                  <a:pt x="13832" y="256478"/>
                </a:cubicBezTo>
                <a:cubicBezTo>
                  <a:pt x="-2611" y="182483"/>
                  <a:pt x="-6509" y="109734"/>
                  <a:pt x="13832" y="33454"/>
                </a:cubicBezTo>
                <a:cubicBezTo>
                  <a:pt x="16861" y="22096"/>
                  <a:pt x="47286" y="22303"/>
                  <a:pt x="69588" y="11152"/>
                </a:cubicBezTo>
                <a:close/>
              </a:path>
            </a:pathLst>
          </a:custGeom>
          <a:solidFill>
            <a:schemeClr val="tx2">
              <a:lumMod val="75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pic>
        <p:nvPicPr>
          <p:cNvPr id="8" name="图片 7" descr="图片包含 室内, 桌子, 大, 蛋糕&#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26391" r="7618"/>
          <a:stretch>
            <a:fillRect/>
          </a:stretch>
        </p:blipFill>
        <p:spPr>
          <a:xfrm rot="16200000">
            <a:off x="7198864" y="1790326"/>
            <a:ext cx="1871069" cy="1890210"/>
          </a:xfrm>
          <a:prstGeom prst="rect">
            <a:avLst/>
          </a:prstGeom>
        </p:spPr>
      </p:pic>
      <p:pic>
        <p:nvPicPr>
          <p:cNvPr id="9" name="图片 8" descr="图片包含 绿色, 室内, 床, 躺&#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t="25068" b="29432"/>
          <a:stretch>
            <a:fillRect/>
          </a:stretch>
        </p:blipFill>
        <p:spPr>
          <a:xfrm>
            <a:off x="3341694" y="3697928"/>
            <a:ext cx="3694418" cy="1120631"/>
          </a:xfrm>
          <a:prstGeom prst="rect">
            <a:avLst/>
          </a:prstGeom>
        </p:spPr>
      </p:pic>
      <p:pic>
        <p:nvPicPr>
          <p:cNvPr id="10" name="图片 9" descr="图片包含 小, 桌子, 蛋糕, 大&#10;&#10;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l="7957" r="18749"/>
          <a:stretch>
            <a:fillRect/>
          </a:stretch>
        </p:blipFill>
        <p:spPr>
          <a:xfrm rot="16200000">
            <a:off x="6973901" y="3797645"/>
            <a:ext cx="2205318" cy="2005886"/>
          </a:xfrm>
          <a:prstGeom prst="rect">
            <a:avLst/>
          </a:prstGeom>
        </p:spPr>
      </p:pic>
      <p:pic>
        <p:nvPicPr>
          <p:cNvPr id="11" name="图片 10" descr="人穿着绿色的香蕉&#10;&#10;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t="31241" b="23259"/>
          <a:stretch>
            <a:fillRect/>
          </a:stretch>
        </p:blipFill>
        <p:spPr>
          <a:xfrm>
            <a:off x="3341695" y="4782616"/>
            <a:ext cx="3694418" cy="1120631"/>
          </a:xfrm>
          <a:prstGeom prst="rect">
            <a:avLst/>
          </a:prstGeom>
        </p:spPr>
      </p:pic>
      <p:sp>
        <p:nvSpPr>
          <p:cNvPr id="12" name="矩形 11"/>
          <p:cNvSpPr/>
          <p:nvPr/>
        </p:nvSpPr>
        <p:spPr>
          <a:xfrm>
            <a:off x="4829169" y="5632336"/>
            <a:ext cx="2618740" cy="414020"/>
          </a:xfrm>
          <a:prstGeom prst="rect">
            <a:avLst/>
          </a:prstGeom>
        </p:spPr>
        <p:txBody>
          <a:bodyPr wrap="none">
            <a:spAutoFit/>
          </a:bodyPr>
          <a:lstStyle/>
          <a:p>
            <a:pPr algn="ctr">
              <a:lnSpc>
                <a:spcPct val="200000"/>
              </a:lnSpc>
              <a:spcAft>
                <a:spcPts val="800"/>
              </a:spcAft>
              <a:buSzPct val="100000"/>
            </a:pPr>
            <a:r>
              <a:rPr lang="zh-CN" altLang="en-US" sz="1050" b="1" spc="320" dirty="0">
                <a:highlight>
                  <a:srgbClr val="FFFF00"/>
                </a:highlight>
                <a:latin typeface="微软雅黑" panose="020B0503020204020204" pitchFamily="34" charset="-122"/>
                <a:ea typeface="微软雅黑" panose="020B0503020204020204" pitchFamily="34" charset="-122"/>
                <a:sym typeface="+mn-ea"/>
              </a:rPr>
              <a:t>感谢手显微外科吴攀峰教授团队</a:t>
            </a:r>
            <a:endParaRPr lang="en-US" altLang="zh-CN" sz="1050" b="1" spc="320" dirty="0">
              <a:highlight>
                <a:srgbClr val="FFFF00"/>
              </a:highlight>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677545" y="306070"/>
            <a:ext cx="8444865" cy="706755"/>
          </a:xfrm>
          <a:prstGeom prst="rect">
            <a:avLst/>
          </a:prstGeom>
          <a:noFill/>
        </p:spPr>
        <p:txBody>
          <a:bodyPr wrap="square" rtlCol="0" anchor="t">
            <a:spAutoFit/>
          </a:bodyPr>
          <a:p>
            <a:pPr indent="0" algn="l">
              <a:lnSpc>
                <a:spcPct val="125000"/>
              </a:lnSpc>
              <a:defRPr/>
            </a:pPr>
            <a:r>
              <a:rPr lang="zh-CN" altLang="en-US" sz="3200" b="1" dirty="0">
                <a:solidFill>
                  <a:schemeClr val="bg2">
                    <a:lumMod val="25000"/>
                  </a:schemeClr>
                </a:solidFill>
                <a:latin typeface="微软雅黑" panose="020B0503020204020204" pitchFamily="34" charset="-122"/>
                <a:ea typeface="微软雅黑" panose="020B0503020204020204" pitchFamily="34" charset="-122"/>
                <a:sym typeface="+mn-ea"/>
              </a:rPr>
              <a:t>研究成果介绍</a:t>
            </a:r>
            <a:r>
              <a:rPr lang="en-US" altLang="zh-CN" sz="3200" b="1" dirty="0">
                <a:solidFill>
                  <a:schemeClr val="bg2">
                    <a:lumMod val="25000"/>
                  </a:schemeClr>
                </a:solidFill>
                <a:latin typeface="微软雅黑" panose="020B0503020204020204" pitchFamily="34" charset="-122"/>
                <a:ea typeface="微软雅黑" panose="020B0503020204020204" pitchFamily="34" charset="-122"/>
                <a:sym typeface="+mn-ea"/>
              </a:rPr>
              <a:t>-</a:t>
            </a:r>
            <a:r>
              <a:rPr lang="zh-CN" altLang="en-US" sz="3200" dirty="0">
                <a:solidFill>
                  <a:schemeClr val="bg2">
                    <a:lumMod val="25000"/>
                  </a:schemeClr>
                </a:solidFill>
                <a:latin typeface="微软雅黑" panose="020B0503020204020204" pitchFamily="34" charset="-122"/>
                <a:ea typeface="微软雅黑" panose="020B0503020204020204" pitchFamily="34" charset="-122"/>
                <a:sym typeface="+mn-ea"/>
              </a:rPr>
              <a:t>损伤骨骼原始</a:t>
            </a:r>
            <a:r>
              <a:rPr lang="en-US" altLang="zh-CN" sz="3200" dirty="0">
                <a:solidFill>
                  <a:schemeClr val="bg2">
                    <a:lumMod val="25000"/>
                  </a:schemeClr>
                </a:solidFill>
                <a:latin typeface="微软雅黑" panose="020B0503020204020204" pitchFamily="34" charset="-122"/>
                <a:ea typeface="微软雅黑" panose="020B0503020204020204" pitchFamily="34" charset="-122"/>
                <a:sym typeface="+mn-ea"/>
              </a:rPr>
              <a:t>3D</a:t>
            </a:r>
            <a:r>
              <a:rPr lang="zh-CN" altLang="en-US" sz="3200" dirty="0">
                <a:solidFill>
                  <a:schemeClr val="bg2">
                    <a:lumMod val="25000"/>
                  </a:schemeClr>
                </a:solidFill>
                <a:latin typeface="微软雅黑" panose="020B0503020204020204" pitchFamily="34" charset="-122"/>
                <a:ea typeface="微软雅黑" panose="020B0503020204020204" pitchFamily="34" charset="-122"/>
                <a:sym typeface="+mn-ea"/>
              </a:rPr>
              <a:t>形状预测</a:t>
            </a:r>
            <a:endParaRPr lang="zh-CN" altLang="en-US" sz="3200" b="1" dirty="0">
              <a:solidFill>
                <a:schemeClr val="bg2">
                  <a:lumMod val="25000"/>
                </a:schemeClr>
              </a:solidFill>
              <a:latin typeface="微软雅黑" panose="020B0503020204020204" pitchFamily="34" charset="-122"/>
              <a:ea typeface="微软雅黑" panose="020B0503020204020204" pitchFamily="34" charset="-122"/>
              <a:cs typeface="Noto Sans SC" panose="020B0200000000000000"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edge">
                                      <p:cBhvr>
                                        <p:cTn id="24" dur="2000"/>
                                        <p:tgtEl>
                                          <p:spTgt spid="9"/>
                                        </p:tgtEl>
                                      </p:cBhvr>
                                    </p:animEffect>
                                  </p:childTnLst>
                                </p:cTn>
                              </p:par>
                              <p:par>
                                <p:cTn id="25" presetID="2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edge">
                                      <p:cBhvr>
                                        <p:cTn id="27" dur="2000"/>
                                        <p:tgtEl>
                                          <p:spTgt spid="11"/>
                                        </p:tgtEl>
                                      </p:cBhvr>
                                    </p:animEffect>
                                  </p:childTnLst>
                                </p:cTn>
                              </p:par>
                              <p:par>
                                <p:cTn id="28" presetID="2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edge">
                                      <p:cBhvr>
                                        <p:cTn id="30" dur="2000"/>
                                        <p:tgtEl>
                                          <p:spTgt spid="10"/>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p:tgtEl>
                                          <p:spTgt spid="12"/>
                                        </p:tgtEl>
                                        <p:attrNameLst>
                                          <p:attrName>ppt_y</p:attrName>
                                        </p:attrNameLst>
                                      </p:cBhvr>
                                      <p:tavLst>
                                        <p:tav tm="0">
                                          <p:val>
                                            <p:strVal val="#ppt_y+#ppt_h*1.125000"/>
                                          </p:val>
                                        </p:tav>
                                        <p:tav tm="100000">
                                          <p:val>
                                            <p:strVal val="#ppt_y"/>
                                          </p:val>
                                        </p:tav>
                                      </p:tavLst>
                                    </p:anim>
                                    <p:animEffect transition="in" filter="wipe(up)">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custDataLst>
              <p:tags r:id="rId1"/>
            </p:custDataLst>
          </p:nvPr>
        </p:nvSpPr>
        <p:spPr>
          <a:xfrm>
            <a:off x="1590040" y="1266190"/>
            <a:ext cx="4210050" cy="4951095"/>
          </a:xfrm>
          <a:prstGeom prst="roundRect">
            <a:avLst/>
          </a:prstGeom>
          <a:noFill/>
          <a:ln w="28575" cmpd="sng">
            <a:solidFill>
              <a:schemeClr val="accent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6" name="圆角矩形 5"/>
          <p:cNvSpPr/>
          <p:nvPr>
            <p:custDataLst>
              <p:tags r:id="rId2"/>
            </p:custDataLst>
          </p:nvPr>
        </p:nvSpPr>
        <p:spPr>
          <a:xfrm>
            <a:off x="6258560" y="1220470"/>
            <a:ext cx="4150360" cy="5023485"/>
          </a:xfrm>
          <a:prstGeom prst="roundRect">
            <a:avLst/>
          </a:prstGeom>
          <a:noFill/>
          <a:ln w="28575" cmpd="sng">
            <a:solidFill>
              <a:schemeClr val="accent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22" name="文本框 21"/>
          <p:cNvSpPr txBox="1"/>
          <p:nvPr>
            <p:custDataLst>
              <p:tags r:id="rId3"/>
            </p:custDataLst>
          </p:nvPr>
        </p:nvSpPr>
        <p:spPr>
          <a:xfrm>
            <a:off x="2495550" y="5713730"/>
            <a:ext cx="2263140" cy="460375"/>
          </a:xfrm>
          <a:prstGeom prst="rect">
            <a:avLst/>
          </a:prstGeom>
          <a:noFill/>
        </p:spPr>
        <p:txBody>
          <a:bodyPr wrap="square" rtlCol="0">
            <a:normAutofit fontScale="90000"/>
          </a:bodyPr>
          <a:p>
            <a:r>
              <a:rPr lang="zh-CN" altLang="en-US" sz="2400" b="1">
                <a:solidFill>
                  <a:schemeClr val="bg2">
                    <a:lumMod val="25000"/>
                  </a:schemeClr>
                </a:solidFill>
              </a:rPr>
              <a:t>手术智能规划</a:t>
            </a:r>
            <a:endParaRPr lang="zh-CN" altLang="en-US" sz="2400" b="1">
              <a:solidFill>
                <a:schemeClr val="bg2">
                  <a:lumMod val="25000"/>
                </a:schemeClr>
              </a:solidFill>
            </a:endParaRPr>
          </a:p>
        </p:txBody>
      </p:sp>
      <p:sp>
        <p:nvSpPr>
          <p:cNvPr id="23" name="文本框 22"/>
          <p:cNvSpPr txBox="1"/>
          <p:nvPr>
            <p:custDataLst>
              <p:tags r:id="rId4"/>
            </p:custDataLst>
          </p:nvPr>
        </p:nvSpPr>
        <p:spPr>
          <a:xfrm>
            <a:off x="7047230" y="5713730"/>
            <a:ext cx="2703195" cy="460375"/>
          </a:xfrm>
          <a:prstGeom prst="rect">
            <a:avLst/>
          </a:prstGeom>
          <a:noFill/>
        </p:spPr>
        <p:txBody>
          <a:bodyPr wrap="square" rtlCol="0">
            <a:normAutofit fontScale="90000"/>
          </a:bodyPr>
          <a:p>
            <a:r>
              <a:rPr lang="zh-CN" altLang="en-US" sz="2400" b="1">
                <a:solidFill>
                  <a:schemeClr val="bg2">
                    <a:lumMod val="25000"/>
                  </a:schemeClr>
                </a:solidFill>
              </a:rPr>
              <a:t>手术导航与机器人</a:t>
            </a:r>
            <a:endParaRPr lang="zh-CN" altLang="en-US" sz="2400" b="1">
              <a:solidFill>
                <a:schemeClr val="bg2">
                  <a:lumMod val="25000"/>
                </a:schemeClr>
              </a:solidFill>
            </a:endParaRPr>
          </a:p>
        </p:txBody>
      </p:sp>
      <p:pic>
        <p:nvPicPr>
          <p:cNvPr id="24" name="图片 23"/>
          <p:cNvPicPr>
            <a:picLocks noChangeAspect="1"/>
          </p:cNvPicPr>
          <p:nvPr>
            <p:custDataLst>
              <p:tags r:id="rId5"/>
            </p:custDataLst>
          </p:nvPr>
        </p:nvPicPr>
        <p:blipFill>
          <a:blip r:embed="rId6"/>
          <a:srcRect l="65908"/>
          <a:stretch>
            <a:fillRect/>
          </a:stretch>
        </p:blipFill>
        <p:spPr>
          <a:xfrm>
            <a:off x="1775460" y="1508760"/>
            <a:ext cx="656590" cy="1689100"/>
          </a:xfrm>
          <a:prstGeom prst="rect">
            <a:avLst/>
          </a:prstGeom>
        </p:spPr>
      </p:pic>
      <p:pic>
        <p:nvPicPr>
          <p:cNvPr id="25" name="图片 24"/>
          <p:cNvPicPr/>
          <p:nvPr>
            <p:custDataLst>
              <p:tags r:id="rId7"/>
            </p:custDataLst>
          </p:nvPr>
        </p:nvPicPr>
        <p:blipFill rotWithShape="1">
          <a:blip r:embed="rId8" cstate="print">
            <a:extLst>
              <a:ext uri="{28A0092B-C50C-407E-A947-70E740481C1C}">
                <a14:useLocalDpi xmlns:a14="http://schemas.microsoft.com/office/drawing/2010/main" val="0"/>
              </a:ext>
            </a:extLst>
          </a:blip>
          <a:srcRect l="55672" t="2725" r="23590" b="81654"/>
          <a:stretch>
            <a:fillRect/>
          </a:stretch>
        </p:blipFill>
        <p:spPr bwMode="auto">
          <a:xfrm>
            <a:off x="2711450" y="1652905"/>
            <a:ext cx="1223645" cy="1296035"/>
          </a:xfrm>
          <a:prstGeom prst="rect">
            <a:avLst/>
          </a:prstGeom>
          <a:noFill/>
          <a:ln>
            <a:noFill/>
          </a:ln>
        </p:spPr>
      </p:pic>
      <p:pic>
        <p:nvPicPr>
          <p:cNvPr id="26" name="图片 25"/>
          <p:cNvPicPr>
            <a:picLocks noChangeAspect="1"/>
          </p:cNvPicPr>
          <p:nvPr>
            <p:custDataLst>
              <p:tags r:id="rId9"/>
            </p:custDataLst>
          </p:nvPr>
        </p:nvPicPr>
        <p:blipFill>
          <a:blip r:embed="rId10"/>
          <a:stretch>
            <a:fillRect/>
          </a:stretch>
        </p:blipFill>
        <p:spPr>
          <a:xfrm>
            <a:off x="4151630" y="1587500"/>
            <a:ext cx="1376045" cy="1361440"/>
          </a:xfrm>
          <a:prstGeom prst="rect">
            <a:avLst/>
          </a:prstGeom>
        </p:spPr>
      </p:pic>
      <p:pic>
        <p:nvPicPr>
          <p:cNvPr id="27" name="图片 26" descr="1"/>
          <p:cNvPicPr>
            <a:picLocks noChangeAspect="1"/>
          </p:cNvPicPr>
          <p:nvPr>
            <p:custDataLst>
              <p:tags r:id="rId11"/>
            </p:custDataLst>
          </p:nvPr>
        </p:nvPicPr>
        <p:blipFill>
          <a:blip r:embed="rId12"/>
          <a:stretch>
            <a:fillRect/>
          </a:stretch>
        </p:blipFill>
        <p:spPr>
          <a:xfrm>
            <a:off x="1696720" y="3695700"/>
            <a:ext cx="735330" cy="1965325"/>
          </a:xfrm>
          <a:prstGeom prst="rect">
            <a:avLst/>
          </a:prstGeom>
        </p:spPr>
      </p:pic>
      <p:pic>
        <p:nvPicPr>
          <p:cNvPr id="28" name="图片 27" descr="微信图片_20200613094811"/>
          <p:cNvPicPr>
            <a:picLocks noChangeAspect="1"/>
          </p:cNvPicPr>
          <p:nvPr>
            <p:custDataLst>
              <p:tags r:id="rId13"/>
            </p:custDataLst>
          </p:nvPr>
        </p:nvPicPr>
        <p:blipFill>
          <a:blip r:embed="rId14"/>
          <a:stretch>
            <a:fillRect/>
          </a:stretch>
        </p:blipFill>
        <p:spPr>
          <a:xfrm>
            <a:off x="2783840" y="3669030"/>
            <a:ext cx="486410" cy="1905635"/>
          </a:xfrm>
          <a:prstGeom prst="rect">
            <a:avLst/>
          </a:prstGeom>
        </p:spPr>
      </p:pic>
      <p:sp>
        <p:nvSpPr>
          <p:cNvPr id="2" name="右箭头 1"/>
          <p:cNvSpPr/>
          <p:nvPr>
            <p:custDataLst>
              <p:tags r:id="rId15"/>
            </p:custDataLst>
          </p:nvPr>
        </p:nvSpPr>
        <p:spPr>
          <a:xfrm>
            <a:off x="2531745" y="4295140"/>
            <a:ext cx="239395" cy="186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pic>
        <p:nvPicPr>
          <p:cNvPr id="34" name="图片 33"/>
          <p:cNvPicPr>
            <a:picLocks noChangeAspect="1"/>
          </p:cNvPicPr>
          <p:nvPr>
            <p:custDataLst>
              <p:tags r:id="rId16"/>
            </p:custDataLst>
          </p:nvPr>
        </p:nvPicPr>
        <p:blipFill>
          <a:blip r:embed="rId17"/>
          <a:stretch>
            <a:fillRect/>
          </a:stretch>
        </p:blipFill>
        <p:spPr>
          <a:xfrm>
            <a:off x="3359785" y="3524885"/>
            <a:ext cx="2282825" cy="2000250"/>
          </a:xfrm>
          <a:prstGeom prst="rect">
            <a:avLst/>
          </a:prstGeom>
        </p:spPr>
      </p:pic>
      <p:pic>
        <p:nvPicPr>
          <p:cNvPr id="4" name="单视图_L2_侧位配准过程_X线片编号2023-10-10 10.57.46">
            <a:hlinkClick r:id="" action="ppaction://media"/>
          </p:cNvPr>
          <p:cNvPicPr>
            <a:picLocks noChangeAspect="1"/>
          </p:cNvPicPr>
          <p:nvPr>
            <a:videoFile r:link="rId18"/>
            <p:extLst>
              <p:ext uri="{DAA4B4D4-6D71-4841-9C94-3DE7FCFB9230}">
                <p14:media xmlns:p14="http://schemas.microsoft.com/office/powerpoint/2010/main" r:embed="rId19"/>
              </p:ext>
            </p:extLst>
            <p:custDataLst>
              <p:tags r:id="rId20"/>
            </p:custDataLst>
          </p:nvPr>
        </p:nvPicPr>
        <p:blipFill>
          <a:blip r:embed="rId21"/>
          <a:stretch>
            <a:fillRect/>
          </a:stretch>
        </p:blipFill>
        <p:spPr>
          <a:xfrm>
            <a:off x="6599555" y="1437005"/>
            <a:ext cx="1250315" cy="1250315"/>
          </a:xfrm>
          <a:prstGeom prst="rect">
            <a:avLst/>
          </a:prstGeom>
        </p:spPr>
      </p:pic>
      <p:pic>
        <p:nvPicPr>
          <p:cNvPr id="5" name="图片 4"/>
          <p:cNvPicPr>
            <a:picLocks noChangeAspect="1"/>
          </p:cNvPicPr>
          <p:nvPr>
            <p:custDataLst>
              <p:tags r:id="rId22"/>
            </p:custDataLst>
          </p:nvPr>
        </p:nvPicPr>
        <p:blipFill>
          <a:blip r:embed="rId23"/>
          <a:stretch>
            <a:fillRect/>
          </a:stretch>
        </p:blipFill>
        <p:spPr>
          <a:xfrm>
            <a:off x="6868160" y="2804795"/>
            <a:ext cx="2731770" cy="1131570"/>
          </a:xfrm>
          <a:prstGeom prst="rect">
            <a:avLst/>
          </a:prstGeom>
        </p:spPr>
      </p:pic>
      <p:pic>
        <p:nvPicPr>
          <p:cNvPr id="64" name="图片 64"/>
          <p:cNvPicPr>
            <a:picLocks noChangeAspect="1" noChangeArrowheads="1"/>
          </p:cNvPicPr>
          <p:nvPr>
            <p:custDataLst>
              <p:tags r:id="rId24"/>
            </p:custDataLst>
          </p:nvPr>
        </p:nvPicPr>
        <p:blipFill>
          <a:blip r:embed="rId25" cstate="print">
            <a:extLst>
              <a:ext uri="{28A0092B-C50C-407E-A947-70E740481C1C}">
                <a14:useLocalDpi xmlns:a14="http://schemas.microsoft.com/office/drawing/2010/main" val="0"/>
              </a:ext>
            </a:extLst>
          </a:blip>
          <a:srcRect/>
          <a:stretch>
            <a:fillRect/>
          </a:stretch>
        </p:blipFill>
        <p:spPr>
          <a:xfrm>
            <a:off x="6599555" y="4082415"/>
            <a:ext cx="3268980" cy="1581150"/>
          </a:xfrm>
          <a:prstGeom prst="rect">
            <a:avLst/>
          </a:prstGeom>
          <a:noFill/>
          <a:ln>
            <a:noFill/>
          </a:ln>
        </p:spPr>
      </p:pic>
      <p:pic>
        <p:nvPicPr>
          <p:cNvPr id="7" name="578f61dbf596f8fb4058abcfba8f92f7_raw">
            <a:hlinkClick r:id="" action="ppaction://media"/>
          </p:cNvPr>
          <p:cNvPicPr/>
          <p:nvPr>
            <a:videoFile r:link="rId26"/>
            <p:extLst>
              <p:ext uri="{DAA4B4D4-6D71-4841-9C94-3DE7FCFB9230}">
                <p14:media xmlns:p14="http://schemas.microsoft.com/office/powerpoint/2010/main" r:embed="rId27"/>
              </p:ext>
            </p:extLst>
            <p:custDataLst>
              <p:tags r:id="rId28"/>
            </p:custDataLst>
          </p:nvPr>
        </p:nvPicPr>
        <p:blipFill>
          <a:blip r:embed="rId29"/>
          <a:stretch>
            <a:fillRect/>
          </a:stretch>
        </p:blipFill>
        <p:spPr>
          <a:xfrm>
            <a:off x="8054975" y="1414780"/>
            <a:ext cx="2009140" cy="1117600"/>
          </a:xfrm>
          <a:prstGeom prst="rect">
            <a:avLst/>
          </a:prstGeom>
        </p:spPr>
      </p:pic>
      <p:sp>
        <p:nvSpPr>
          <p:cNvPr id="9" name="标题 8"/>
          <p:cNvSpPr>
            <a:spLocks noGrp="1"/>
          </p:cNvSpPr>
          <p:nvPr>
            <p:ph type="title"/>
            <p:custDataLst>
              <p:tags r:id="rId30"/>
            </p:custDataLst>
          </p:nvPr>
        </p:nvSpPr>
        <p:spPr>
          <a:xfrm>
            <a:off x="695960" y="360045"/>
            <a:ext cx="6431280" cy="720090"/>
          </a:xfrm>
        </p:spPr>
        <p:txBody>
          <a:bodyPr vert="horz" lIns="91440" tIns="45720" rIns="91440" bIns="45720" rtlCol="0" anchor="ctr">
            <a:normAutofit/>
          </a:bodyPr>
          <a:lstStyle/>
          <a:p>
            <a:pPr lvl="0" algn="l">
              <a:buClrTx/>
              <a:buSzTx/>
              <a:buFontTx/>
            </a:pPr>
            <a:r>
              <a:rPr lang="zh-CN" altLang="en-US">
                <a:solidFill>
                  <a:schemeClr val="bg2">
                    <a:lumMod val="25000"/>
                  </a:schemeClr>
                </a:solidFill>
                <a:sym typeface="+mn-ea"/>
              </a:rPr>
              <a:t>AI</a:t>
            </a:r>
            <a:r>
              <a:rPr lang="zh-CN" altLang="en-US">
                <a:solidFill>
                  <a:schemeClr val="bg2">
                    <a:lumMod val="25000"/>
                  </a:schemeClr>
                </a:solidFill>
                <a:sym typeface="+mn-ea"/>
              </a:rPr>
              <a:t>赋能骨科共性关键技术</a:t>
            </a:r>
            <a:r>
              <a:rPr lang="zh-CN" altLang="en-US">
                <a:solidFill>
                  <a:schemeClr val="bg2">
                    <a:lumMod val="25000"/>
                  </a:schemeClr>
                </a:solidFill>
                <a:sym typeface="+mn-ea"/>
              </a:rPr>
              <a:t>研究</a:t>
            </a:r>
            <a:endParaRPr lang="zh-CN" altLang="en-US">
              <a:solidFill>
                <a:schemeClr val="bg2">
                  <a:lumMod val="25000"/>
                </a:schemeClr>
              </a:solidFill>
              <a:sym typeface="+mn-ea"/>
            </a:endParaRPr>
          </a:p>
        </p:txBody>
      </p:sp>
    </p:spTree>
    <p:custDataLst>
      <p:tags r:id="rId31"/>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p:cTn id="13" fill="hold" display="1">
                  <p:stCondLst>
                    <p:cond delay="indefinite"/>
                  </p:stCondLst>
                </p:cTn>
                <p:tgtEl>
                  <p:spTgt spid="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6987"/>
          <a:stretch>
            <a:fillRect/>
          </a:stretch>
        </p:blipFill>
        <p:spPr>
          <a:xfrm>
            <a:off x="2628911" y="1871668"/>
            <a:ext cx="3428986" cy="2392044"/>
          </a:xfrm>
          <a:prstGeom prst="rect">
            <a:avLst/>
          </a:prstGeom>
        </p:spPr>
      </p:pic>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6973"/>
          <a:stretch>
            <a:fillRect/>
          </a:stretch>
        </p:blipFill>
        <p:spPr>
          <a:xfrm>
            <a:off x="6057900" y="1871280"/>
            <a:ext cx="3429001" cy="2392433"/>
          </a:xfrm>
          <a:prstGeom prst="rect">
            <a:avLst/>
          </a:prstGeom>
        </p:spPr>
      </p:pic>
      <p:sp>
        <p:nvSpPr>
          <p:cNvPr id="5" name="文本框 4"/>
          <p:cNvSpPr txBox="1"/>
          <p:nvPr/>
        </p:nvSpPr>
        <p:spPr>
          <a:xfrm>
            <a:off x="2495600" y="4509120"/>
            <a:ext cx="7416824" cy="460375"/>
          </a:xfrm>
          <a:prstGeom prst="rect">
            <a:avLst/>
          </a:prstGeom>
          <a:noFill/>
        </p:spPr>
        <p:txBody>
          <a:bodyPr wrap="square" rtlCol="0">
            <a:spAutoFit/>
          </a:bodyPr>
          <a:lstStyle/>
          <a:p>
            <a:r>
              <a:rPr lang="zh-CN" altLang="en-US" sz="2400"/>
              <a:t>临床应用：利用可变形模板做骨盆髋臼几何修补设计</a:t>
            </a:r>
            <a:endParaRPr lang="zh-CN" altLang="en-US" sz="2400"/>
          </a:p>
        </p:txBody>
      </p:sp>
      <p:sp>
        <p:nvSpPr>
          <p:cNvPr id="7" name="文本框 6"/>
          <p:cNvSpPr txBox="1"/>
          <p:nvPr/>
        </p:nvSpPr>
        <p:spPr>
          <a:xfrm>
            <a:off x="677545" y="306070"/>
            <a:ext cx="8444865" cy="706755"/>
          </a:xfrm>
          <a:prstGeom prst="rect">
            <a:avLst/>
          </a:prstGeom>
          <a:noFill/>
        </p:spPr>
        <p:txBody>
          <a:bodyPr wrap="square" rtlCol="0" anchor="t">
            <a:spAutoFit/>
          </a:bodyPr>
          <a:p>
            <a:pPr indent="0" algn="l">
              <a:lnSpc>
                <a:spcPct val="125000"/>
              </a:lnSpc>
              <a:defRPr/>
            </a:pPr>
            <a:r>
              <a:rPr lang="zh-CN" altLang="en-US" sz="3200" b="1" dirty="0">
                <a:solidFill>
                  <a:schemeClr val="bg2">
                    <a:lumMod val="25000"/>
                  </a:schemeClr>
                </a:solidFill>
                <a:latin typeface="微软雅黑" panose="020B0503020204020204" pitchFamily="34" charset="-122"/>
                <a:ea typeface="微软雅黑" panose="020B0503020204020204" pitchFamily="34" charset="-122"/>
                <a:sym typeface="+mn-ea"/>
              </a:rPr>
              <a:t>研究成果介绍</a:t>
            </a:r>
            <a:r>
              <a:rPr lang="en-US" altLang="zh-CN" sz="3200" b="1" dirty="0">
                <a:solidFill>
                  <a:schemeClr val="bg2">
                    <a:lumMod val="25000"/>
                  </a:schemeClr>
                </a:solidFill>
                <a:latin typeface="微软雅黑" panose="020B0503020204020204" pitchFamily="34" charset="-122"/>
                <a:ea typeface="微软雅黑" panose="020B0503020204020204" pitchFamily="34" charset="-122"/>
                <a:sym typeface="+mn-ea"/>
              </a:rPr>
              <a:t>-</a:t>
            </a:r>
            <a:r>
              <a:rPr lang="zh-CN" altLang="en-US" sz="3200" dirty="0">
                <a:solidFill>
                  <a:schemeClr val="bg2">
                    <a:lumMod val="25000"/>
                  </a:schemeClr>
                </a:solidFill>
                <a:latin typeface="微软雅黑" panose="020B0503020204020204" pitchFamily="34" charset="-122"/>
                <a:ea typeface="微软雅黑" panose="020B0503020204020204" pitchFamily="34" charset="-122"/>
                <a:sym typeface="+mn-ea"/>
              </a:rPr>
              <a:t>损伤骨骼原始</a:t>
            </a:r>
            <a:r>
              <a:rPr lang="en-US" altLang="zh-CN" sz="3200" dirty="0">
                <a:solidFill>
                  <a:schemeClr val="bg2">
                    <a:lumMod val="25000"/>
                  </a:schemeClr>
                </a:solidFill>
                <a:latin typeface="微软雅黑" panose="020B0503020204020204" pitchFamily="34" charset="-122"/>
                <a:ea typeface="微软雅黑" panose="020B0503020204020204" pitchFamily="34" charset="-122"/>
                <a:sym typeface="+mn-ea"/>
              </a:rPr>
              <a:t>3D</a:t>
            </a:r>
            <a:r>
              <a:rPr lang="zh-CN" altLang="en-US" sz="3200" dirty="0">
                <a:solidFill>
                  <a:schemeClr val="bg2">
                    <a:lumMod val="25000"/>
                  </a:schemeClr>
                </a:solidFill>
                <a:latin typeface="微软雅黑" panose="020B0503020204020204" pitchFamily="34" charset="-122"/>
                <a:ea typeface="微软雅黑" panose="020B0503020204020204" pitchFamily="34" charset="-122"/>
                <a:sym typeface="+mn-ea"/>
              </a:rPr>
              <a:t>形状预测</a:t>
            </a:r>
            <a:endParaRPr lang="zh-CN" altLang="en-US" sz="3200" b="1" dirty="0">
              <a:solidFill>
                <a:schemeClr val="bg2">
                  <a:lumMod val="25000"/>
                </a:schemeClr>
              </a:solidFill>
              <a:latin typeface="微软雅黑" panose="020B0503020204020204" pitchFamily="34" charset="-122"/>
              <a:ea typeface="微软雅黑" panose="020B0503020204020204" pitchFamily="34" charset="-122"/>
              <a:cs typeface="Noto Sans SC" panose="020B0200000000000000"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77545" y="306070"/>
            <a:ext cx="8444865" cy="706755"/>
          </a:xfrm>
          <a:prstGeom prst="rect">
            <a:avLst/>
          </a:prstGeom>
          <a:noFill/>
        </p:spPr>
        <p:txBody>
          <a:bodyPr wrap="square" rtlCol="0" anchor="t">
            <a:spAutoFit/>
          </a:bodyPr>
          <a:p>
            <a:pPr indent="0" algn="l">
              <a:lnSpc>
                <a:spcPct val="125000"/>
              </a:lnSpc>
              <a:defRPr/>
            </a:pPr>
            <a:r>
              <a:rPr lang="zh-CN" altLang="en-US" sz="3200" b="1" dirty="0">
                <a:solidFill>
                  <a:schemeClr val="bg2">
                    <a:lumMod val="25000"/>
                  </a:schemeClr>
                </a:solidFill>
                <a:latin typeface="微软雅黑" panose="020B0503020204020204" pitchFamily="34" charset="-122"/>
                <a:ea typeface="微软雅黑" panose="020B0503020204020204" pitchFamily="34" charset="-122"/>
                <a:sym typeface="+mn-ea"/>
              </a:rPr>
              <a:t>研究成果介绍</a:t>
            </a:r>
            <a:r>
              <a:rPr lang="en-US" altLang="zh-CN" sz="3200" b="1" dirty="0">
                <a:solidFill>
                  <a:schemeClr val="bg2">
                    <a:lumMod val="25000"/>
                  </a:schemeClr>
                </a:solidFill>
                <a:latin typeface="微软雅黑" panose="020B0503020204020204" pitchFamily="34" charset="-122"/>
                <a:ea typeface="微软雅黑" panose="020B0503020204020204" pitchFamily="34" charset="-122"/>
                <a:sym typeface="+mn-ea"/>
              </a:rPr>
              <a:t>-</a:t>
            </a:r>
            <a:r>
              <a:rPr lang="zh-CN" altLang="en-US" sz="3200" b="1" dirty="0">
                <a:solidFill>
                  <a:schemeClr val="bg2">
                    <a:lumMod val="25000"/>
                  </a:schemeClr>
                </a:solidFill>
                <a:latin typeface="微软雅黑" panose="020B0503020204020204" pitchFamily="34" charset="-122"/>
                <a:ea typeface="微软雅黑" panose="020B0503020204020204" pitchFamily="34" charset="-122"/>
                <a:sym typeface="+mn-ea"/>
              </a:rPr>
              <a:t>骨折桥接</a:t>
            </a:r>
            <a:r>
              <a:rPr lang="zh-CN" altLang="en-US" sz="3200" b="1" dirty="0">
                <a:solidFill>
                  <a:schemeClr val="bg2">
                    <a:lumMod val="25000"/>
                  </a:schemeClr>
                </a:solidFill>
                <a:latin typeface="微软雅黑" panose="020B0503020204020204" pitchFamily="34" charset="-122"/>
                <a:ea typeface="微软雅黑" panose="020B0503020204020204" pitchFamily="34" charset="-122"/>
                <a:sym typeface="+mn-ea"/>
              </a:rPr>
              <a:t>智能</a:t>
            </a:r>
            <a:r>
              <a:rPr lang="en-US" altLang="zh-CN" sz="3200" b="1" dirty="0">
                <a:solidFill>
                  <a:schemeClr val="bg2">
                    <a:lumMod val="25000"/>
                  </a:schemeClr>
                </a:solidFill>
                <a:latin typeface="微软雅黑" panose="020B0503020204020204" pitchFamily="34" charset="-122"/>
                <a:ea typeface="微软雅黑" panose="020B0503020204020204" pitchFamily="34" charset="-122"/>
                <a:sym typeface="+mn-ea"/>
              </a:rPr>
              <a:t>3D</a:t>
            </a:r>
            <a:r>
              <a:rPr lang="zh-CN" altLang="en-US" sz="3200" b="1" dirty="0">
                <a:solidFill>
                  <a:schemeClr val="bg2">
                    <a:lumMod val="25000"/>
                  </a:schemeClr>
                </a:solidFill>
                <a:latin typeface="微软雅黑" panose="020B0503020204020204" pitchFamily="34" charset="-122"/>
                <a:ea typeface="微软雅黑" panose="020B0503020204020204" pitchFamily="34" charset="-122"/>
                <a:sym typeface="+mn-ea"/>
              </a:rPr>
              <a:t>规划</a:t>
            </a:r>
            <a:r>
              <a:rPr lang="zh-CN" altLang="en-US" sz="3200" b="1" dirty="0">
                <a:solidFill>
                  <a:schemeClr val="bg2">
                    <a:lumMod val="25000"/>
                  </a:schemeClr>
                </a:solidFill>
                <a:latin typeface="微软雅黑" panose="020B0503020204020204" pitchFamily="34" charset="-122"/>
                <a:ea typeface="微软雅黑" panose="020B0503020204020204" pitchFamily="34" charset="-122"/>
                <a:sym typeface="+mn-ea"/>
              </a:rPr>
              <a:t>系统</a:t>
            </a:r>
            <a:endParaRPr lang="zh-CN" altLang="en-US" sz="3200"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pic>
        <p:nvPicPr>
          <p:cNvPr id="6" name="图片 5"/>
          <p:cNvPicPr>
            <a:picLocks noChangeAspect="1"/>
          </p:cNvPicPr>
          <p:nvPr/>
        </p:nvPicPr>
        <p:blipFill>
          <a:blip r:embed="rId1"/>
          <a:srcRect b="33972"/>
          <a:stretch>
            <a:fillRect/>
          </a:stretch>
        </p:blipFill>
        <p:spPr>
          <a:xfrm>
            <a:off x="584200" y="1321435"/>
            <a:ext cx="5137150" cy="4607560"/>
          </a:xfrm>
          <a:prstGeom prst="rect">
            <a:avLst/>
          </a:prstGeom>
        </p:spPr>
      </p:pic>
      <p:pic>
        <p:nvPicPr>
          <p:cNvPr id="8" name="图片 7"/>
          <p:cNvPicPr>
            <a:picLocks noChangeAspect="1"/>
          </p:cNvPicPr>
          <p:nvPr/>
        </p:nvPicPr>
        <p:blipFill>
          <a:blip r:embed="rId1"/>
          <a:srcRect t="68160" r="5407"/>
          <a:stretch>
            <a:fillRect/>
          </a:stretch>
        </p:blipFill>
        <p:spPr>
          <a:xfrm>
            <a:off x="6965950" y="2374900"/>
            <a:ext cx="4688205" cy="2143760"/>
          </a:xfrm>
          <a:prstGeom prst="rect">
            <a:avLst/>
          </a:prstGeom>
        </p:spPr>
      </p:pic>
      <p:sp>
        <p:nvSpPr>
          <p:cNvPr id="9" name="右箭头 8"/>
          <p:cNvSpPr/>
          <p:nvPr/>
        </p:nvSpPr>
        <p:spPr>
          <a:xfrm>
            <a:off x="5854065" y="3319780"/>
            <a:ext cx="979170" cy="485775"/>
          </a:xfrm>
          <a:prstGeom prst="rightArrow">
            <a:avLst/>
          </a:prstGeom>
          <a:gradFill flip="none" rotWithShape="1">
            <a:gsLst>
              <a:gs pos="0">
                <a:schemeClr val="accent1"/>
              </a:gs>
              <a:gs pos="77000">
                <a:schemeClr val="accent2">
                  <a:lumMod val="70000"/>
                  <a:lumOff val="30000"/>
                </a:schemeClr>
              </a:gs>
            </a:gsLst>
            <a:lin ang="10800000" scaled="1"/>
            <a:tileRect/>
          </a:gradFill>
          <a:ln w="12700" cap="flat" cmpd="sng" algn="ctr">
            <a:solidFill>
              <a:schemeClr val="accent1">
                <a:lumMod val="75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7396480" y="4547870"/>
            <a:ext cx="4064000" cy="1960245"/>
          </a:xfrm>
          <a:prstGeom prst="rect">
            <a:avLst/>
          </a:prstGeom>
          <a:noFill/>
        </p:spPr>
        <p:txBody>
          <a:bodyPr wrap="square" rtlCol="0">
            <a:noAutofit/>
          </a:bodyPr>
          <a:p>
            <a:pPr>
              <a:lnSpc>
                <a:spcPct val="140000"/>
              </a:lnSpc>
            </a:pPr>
            <a:r>
              <a:rPr lang="zh-CN" altLang="en-US" sz="2400" b="1">
                <a:solidFill>
                  <a:schemeClr val="bg2">
                    <a:lumMod val="25000"/>
                  </a:schemeClr>
                </a:solidFill>
                <a:effectLst>
                  <a:outerShdw blurRad="38100" dist="38100" dir="2700000" algn="tl">
                    <a:srgbClr val="000000">
                      <a:alpha val="43137"/>
                    </a:srgbClr>
                  </a:outerShdw>
                </a:effectLst>
              </a:rPr>
              <a:t>存在问题：</a:t>
            </a:r>
            <a:endParaRPr lang="zh-CN" altLang="en-US" sz="2400" b="1">
              <a:solidFill>
                <a:schemeClr val="bg2">
                  <a:lumMod val="25000"/>
                </a:schemeClr>
              </a:solidFill>
              <a:effectLst>
                <a:outerShdw blurRad="38100" dist="38100" dir="2700000" algn="tl">
                  <a:srgbClr val="000000">
                    <a:alpha val="43137"/>
                  </a:srgbClr>
                </a:outerShdw>
              </a:effectLst>
            </a:endParaRPr>
          </a:p>
          <a:p>
            <a:pPr marL="342900" indent="-342900">
              <a:lnSpc>
                <a:spcPct val="140000"/>
              </a:lnSpc>
              <a:buFont typeface="Arial" panose="020B0604020202020204" pitchFamily="34" charset="0"/>
              <a:buChar char="•"/>
            </a:pPr>
            <a:r>
              <a:rPr lang="zh-CN" altLang="en-US" sz="2400">
                <a:solidFill>
                  <a:schemeClr val="bg2">
                    <a:lumMod val="25000"/>
                  </a:schemeClr>
                </a:solidFill>
              </a:rPr>
              <a:t>个性化装配，没有</a:t>
            </a:r>
            <a:r>
              <a:rPr lang="en-US" altLang="zh-CN" sz="2400">
                <a:solidFill>
                  <a:schemeClr val="bg2">
                    <a:lumMod val="25000"/>
                  </a:schemeClr>
                </a:solidFill>
              </a:rPr>
              <a:t>AO</a:t>
            </a:r>
            <a:r>
              <a:rPr lang="zh-CN" altLang="en-US" sz="2400">
                <a:solidFill>
                  <a:schemeClr val="bg2">
                    <a:lumMod val="25000"/>
                  </a:schemeClr>
                </a:solidFill>
              </a:rPr>
              <a:t>标准</a:t>
            </a:r>
            <a:endParaRPr lang="zh-CN" altLang="en-US" sz="2400">
              <a:solidFill>
                <a:schemeClr val="bg2">
                  <a:lumMod val="25000"/>
                </a:schemeClr>
              </a:solidFill>
            </a:endParaRPr>
          </a:p>
          <a:p>
            <a:pPr marL="342900" indent="-342900">
              <a:lnSpc>
                <a:spcPct val="140000"/>
              </a:lnSpc>
              <a:buFont typeface="Arial" panose="020B0604020202020204" pitchFamily="34" charset="0"/>
              <a:buChar char="•"/>
            </a:pPr>
            <a:r>
              <a:rPr lang="zh-CN" altLang="en-US" sz="2400">
                <a:solidFill>
                  <a:schemeClr val="bg2">
                    <a:lumMod val="25000"/>
                  </a:schemeClr>
                </a:solidFill>
              </a:rPr>
              <a:t>医生接受度较低</a:t>
            </a:r>
            <a:endParaRPr lang="zh-CN" altLang="en-US" sz="2400">
              <a:solidFill>
                <a:schemeClr val="bg2">
                  <a:lumMod val="25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77545" y="306070"/>
            <a:ext cx="8444865" cy="706755"/>
          </a:xfrm>
          <a:prstGeom prst="rect">
            <a:avLst/>
          </a:prstGeom>
          <a:noFill/>
        </p:spPr>
        <p:txBody>
          <a:bodyPr wrap="square" rtlCol="0" anchor="t">
            <a:spAutoFit/>
          </a:bodyPr>
          <a:p>
            <a:pPr indent="0" algn="l">
              <a:lnSpc>
                <a:spcPct val="125000"/>
              </a:lnSpc>
              <a:defRPr/>
            </a:pPr>
            <a:r>
              <a:rPr lang="zh-CN" altLang="en-US" sz="3200" b="1" dirty="0">
                <a:solidFill>
                  <a:schemeClr val="bg2">
                    <a:lumMod val="25000"/>
                  </a:schemeClr>
                </a:solidFill>
                <a:latin typeface="微软雅黑" panose="020B0503020204020204" pitchFamily="34" charset="-122"/>
                <a:ea typeface="微软雅黑" panose="020B0503020204020204" pitchFamily="34" charset="-122"/>
                <a:sym typeface="+mn-ea"/>
              </a:rPr>
              <a:t>研究成果介绍</a:t>
            </a:r>
            <a:r>
              <a:rPr lang="en-US" altLang="zh-CN" sz="3200" b="1" dirty="0">
                <a:solidFill>
                  <a:schemeClr val="bg2">
                    <a:lumMod val="25000"/>
                  </a:schemeClr>
                </a:solidFill>
                <a:latin typeface="微软雅黑" panose="020B0503020204020204" pitchFamily="34" charset="-122"/>
                <a:ea typeface="微软雅黑" panose="020B0503020204020204" pitchFamily="34" charset="-122"/>
                <a:sym typeface="+mn-ea"/>
              </a:rPr>
              <a:t>-</a:t>
            </a:r>
            <a:r>
              <a:rPr lang="zh-CN" altLang="en-US" sz="3200" b="1" dirty="0">
                <a:solidFill>
                  <a:schemeClr val="bg2">
                    <a:lumMod val="25000"/>
                  </a:schemeClr>
                </a:solidFill>
                <a:latin typeface="微软雅黑" panose="020B0503020204020204" pitchFamily="34" charset="-122"/>
                <a:ea typeface="微软雅黑" panose="020B0503020204020204" pitchFamily="34" charset="-122"/>
                <a:sym typeface="+mn-ea"/>
              </a:rPr>
              <a:t>骨折桥接智能</a:t>
            </a:r>
            <a:r>
              <a:rPr lang="en-US" altLang="zh-CN" sz="3200" b="1" dirty="0">
                <a:solidFill>
                  <a:schemeClr val="bg2">
                    <a:lumMod val="25000"/>
                  </a:schemeClr>
                </a:solidFill>
                <a:latin typeface="微软雅黑" panose="020B0503020204020204" pitchFamily="34" charset="-122"/>
                <a:ea typeface="微软雅黑" panose="020B0503020204020204" pitchFamily="34" charset="-122"/>
                <a:sym typeface="+mn-ea"/>
              </a:rPr>
              <a:t>3D</a:t>
            </a:r>
            <a:r>
              <a:rPr lang="zh-CN" altLang="en-US" sz="3200" b="1" dirty="0">
                <a:solidFill>
                  <a:schemeClr val="bg2">
                    <a:lumMod val="25000"/>
                  </a:schemeClr>
                </a:solidFill>
                <a:latin typeface="微软雅黑" panose="020B0503020204020204" pitchFamily="34" charset="-122"/>
                <a:ea typeface="微软雅黑" panose="020B0503020204020204" pitchFamily="34" charset="-122"/>
                <a:sym typeface="+mn-ea"/>
              </a:rPr>
              <a:t>规划系统</a:t>
            </a:r>
            <a:endParaRPr lang="zh-CN" altLang="en-US" sz="3200"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pic>
        <p:nvPicPr>
          <p:cNvPr id="2" name="最终版操作视频">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674495" y="1301115"/>
            <a:ext cx="9166225" cy="514858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41325" y="191135"/>
            <a:ext cx="10288905" cy="706755"/>
          </a:xfrm>
          <a:prstGeom prst="rect">
            <a:avLst/>
          </a:prstGeom>
          <a:noFill/>
        </p:spPr>
        <p:txBody>
          <a:bodyPr wrap="square" rtlCol="0" anchor="t">
            <a:spAutoFit/>
          </a:bodyPr>
          <a:p>
            <a:pPr indent="0" algn="l">
              <a:lnSpc>
                <a:spcPct val="125000"/>
              </a:lnSpc>
              <a:defRPr/>
            </a:pPr>
            <a:r>
              <a:rPr lang="zh-CN" altLang="en-US" sz="3200" b="1" dirty="0">
                <a:solidFill>
                  <a:schemeClr val="bg2">
                    <a:lumMod val="25000"/>
                  </a:schemeClr>
                </a:solidFill>
                <a:latin typeface="微软雅黑" panose="020B0503020204020204" pitchFamily="34" charset="-122"/>
                <a:ea typeface="微软雅黑" panose="020B0503020204020204" pitchFamily="34" charset="-122"/>
                <a:sym typeface="+mn-ea"/>
              </a:rPr>
              <a:t>研究成果介绍</a:t>
            </a:r>
            <a:r>
              <a:rPr lang="en-US" altLang="zh-CN" sz="3200" b="1" dirty="0">
                <a:solidFill>
                  <a:schemeClr val="bg2">
                    <a:lumMod val="25000"/>
                  </a:schemeClr>
                </a:solidFill>
                <a:latin typeface="微软雅黑" panose="020B0503020204020204" pitchFamily="34" charset="-122"/>
                <a:ea typeface="微软雅黑" panose="020B0503020204020204" pitchFamily="34" charset="-122"/>
                <a:sym typeface="+mn-ea"/>
              </a:rPr>
              <a:t>-</a:t>
            </a:r>
            <a:r>
              <a:rPr lang="zh-CN" altLang="en-US" sz="3200" b="1" dirty="0">
                <a:solidFill>
                  <a:schemeClr val="bg2">
                    <a:lumMod val="25000"/>
                  </a:schemeClr>
                </a:solidFill>
                <a:latin typeface="微软雅黑" panose="020B0503020204020204" pitchFamily="34" charset="-122"/>
                <a:ea typeface="微软雅黑" panose="020B0503020204020204" pitchFamily="34" charset="-122"/>
                <a:sym typeface="+mn-ea"/>
              </a:rPr>
              <a:t>本团队主持的智能</a:t>
            </a:r>
            <a:r>
              <a:rPr lang="zh-CN" altLang="en-US" sz="3200" b="1" dirty="0">
                <a:solidFill>
                  <a:schemeClr val="bg2">
                    <a:lumMod val="25000"/>
                  </a:schemeClr>
                </a:solidFill>
                <a:latin typeface="微软雅黑" panose="020B0503020204020204" pitchFamily="34" charset="-122"/>
                <a:ea typeface="微软雅黑" panose="020B0503020204020204" pitchFamily="34" charset="-122"/>
                <a:sym typeface="+mn-ea"/>
              </a:rPr>
              <a:t>骨科相关项目</a:t>
            </a:r>
            <a:endParaRPr lang="zh-CN" altLang="en-US" sz="3200" b="1" dirty="0">
              <a:solidFill>
                <a:schemeClr val="bg2">
                  <a:lumMod val="25000"/>
                </a:schemeClr>
              </a:solidFill>
              <a:latin typeface="微软雅黑" panose="020B0503020204020204" pitchFamily="34" charset="-122"/>
              <a:ea typeface="微软雅黑" panose="020B0503020204020204" pitchFamily="34" charset="-122"/>
              <a:cs typeface="Noto Sans SC" panose="020B0200000000000000" charset="-122"/>
              <a:sym typeface="+mn-ea"/>
            </a:endParaRPr>
          </a:p>
        </p:txBody>
      </p:sp>
      <p:sp>
        <p:nvSpPr>
          <p:cNvPr id="2" name="文本框 1"/>
          <p:cNvSpPr txBox="1"/>
          <p:nvPr/>
        </p:nvSpPr>
        <p:spPr>
          <a:xfrm>
            <a:off x="389255" y="930910"/>
            <a:ext cx="11640820" cy="5602605"/>
          </a:xfrm>
          <a:prstGeom prst="rect">
            <a:avLst/>
          </a:prstGeom>
          <a:noFill/>
        </p:spPr>
        <p:txBody>
          <a:bodyPr wrap="square" rtlCol="0" anchor="t">
            <a:noAutofit/>
          </a:bodyPr>
          <a:p>
            <a:pPr marL="260350" indent="-260350" algn="just" defTabSz="266700">
              <a:lnSpc>
                <a:spcPct val="150000"/>
              </a:lnSpc>
              <a:buClrTx/>
              <a:buSzTx/>
              <a:buFontTx/>
            </a:pPr>
            <a:r>
              <a:rPr lang="en-US" altLang="zh-CN" sz="2000">
                <a:solidFill>
                  <a:srgbClr val="000000"/>
                </a:solidFill>
                <a:latin typeface="Times New Roman" panose="02020603050405020304"/>
                <a:ea typeface="楷体" panose="02010609060101010101" pitchFamily="49" charset="-122"/>
                <a:sym typeface="+mn-ea"/>
              </a:rPr>
              <a:t>[1]智能操作型双通道脊柱内镜手术机器人关键技术研发，2025.11.01 2028.12.31，300万，主持，在研。</a:t>
            </a:r>
            <a:endParaRPr lang="en-US" altLang="zh-CN" sz="2000">
              <a:solidFill>
                <a:srgbClr val="000000"/>
              </a:solidFill>
              <a:latin typeface="Times New Roman" panose="02020603050405020304"/>
              <a:ea typeface="楷体" panose="02010609060101010101" pitchFamily="49" charset="-122"/>
              <a:sym typeface="+mn-ea"/>
            </a:endParaRPr>
          </a:p>
          <a:p>
            <a:pPr marL="260350" indent="-260350" algn="just" defTabSz="266700">
              <a:lnSpc>
                <a:spcPct val="150000"/>
              </a:lnSpc>
              <a:buClrTx/>
              <a:buSzTx/>
              <a:buFontTx/>
            </a:pPr>
            <a:r>
              <a:rPr lang="en-US" altLang="zh-CN" sz="2000">
                <a:solidFill>
                  <a:srgbClr val="000000"/>
                </a:solidFill>
                <a:latin typeface="Times New Roman" panose="02020603050405020304"/>
                <a:ea typeface="楷体" panose="02010609060101010101" pitchFamily="49" charset="-122"/>
                <a:sym typeface="+mn-ea"/>
              </a:rPr>
              <a:t>[2]基于混合现实的创伤骨科智能导航系统关键技术研发（BE2022718），江苏省科技计划项目，社会发展，临床前沿技术, 2022.7-2025.6，200万，主持，</a:t>
            </a:r>
            <a:r>
              <a:rPr lang="zh-CN" altLang="en-US" sz="2000">
                <a:solidFill>
                  <a:srgbClr val="000000"/>
                </a:solidFill>
                <a:latin typeface="Times New Roman" panose="02020603050405020304"/>
                <a:ea typeface="楷体" panose="02010609060101010101" pitchFamily="49" charset="-122"/>
                <a:sym typeface="+mn-ea"/>
              </a:rPr>
              <a:t>结题</a:t>
            </a:r>
            <a:r>
              <a:rPr lang="en-US" altLang="zh-CN" sz="2000">
                <a:solidFill>
                  <a:srgbClr val="000000"/>
                </a:solidFill>
                <a:latin typeface="Times New Roman" panose="02020603050405020304"/>
                <a:ea typeface="楷体" panose="02010609060101010101" pitchFamily="49" charset="-122"/>
                <a:sym typeface="+mn-ea"/>
              </a:rPr>
              <a:t>。</a:t>
            </a:r>
            <a:endParaRPr lang="en-US" altLang="zh-CN" sz="2000">
              <a:solidFill>
                <a:srgbClr val="000000"/>
              </a:solidFill>
              <a:latin typeface="Times New Roman" panose="02020603050405020304"/>
              <a:ea typeface="楷体" panose="02010609060101010101" pitchFamily="49" charset="-122"/>
              <a:sym typeface="+mn-ea"/>
            </a:endParaRPr>
          </a:p>
          <a:p>
            <a:pPr marL="260350" indent="-260350" algn="just" defTabSz="266700">
              <a:lnSpc>
                <a:spcPct val="150000"/>
              </a:lnSpc>
              <a:buClrTx/>
              <a:buSzTx/>
              <a:buFontTx/>
            </a:pPr>
            <a:r>
              <a:rPr lang="en-US" altLang="zh-CN" sz="2000">
                <a:solidFill>
                  <a:srgbClr val="000000"/>
                </a:solidFill>
                <a:latin typeface="Times New Roman" panose="02020603050405020304"/>
                <a:ea typeface="楷体" panose="02010609060101010101" pitchFamily="49" charset="-122"/>
                <a:sym typeface="+mn-ea"/>
              </a:rPr>
              <a:t>[3] 骨折桥接固定3D手术规划仿真系统开发，横向课题，2025.9.15-2026.01.15，15万，主持，结题</a:t>
            </a:r>
            <a:r>
              <a:rPr lang="zh-CN" altLang="en-US" sz="2000">
                <a:solidFill>
                  <a:srgbClr val="000000"/>
                </a:solidFill>
                <a:latin typeface="楷体" panose="02010609060101010101" pitchFamily="49" charset="-122"/>
                <a:ea typeface="楷体" panose="02010609060101010101" pitchFamily="49" charset="-122"/>
                <a:sym typeface="+mn-ea"/>
              </a:rPr>
              <a:t>。</a:t>
            </a:r>
            <a:endParaRPr lang="en-US" altLang="zh-CN" sz="2000">
              <a:solidFill>
                <a:srgbClr val="000000"/>
              </a:solidFill>
              <a:latin typeface="Times New Roman" panose="02020603050405020304"/>
              <a:ea typeface="楷体" panose="02010609060101010101" pitchFamily="49" charset="-122"/>
            </a:endParaRPr>
          </a:p>
          <a:p>
            <a:pPr marL="260350" indent="-260350" algn="just" defTabSz="266700">
              <a:lnSpc>
                <a:spcPct val="150000"/>
              </a:lnSpc>
              <a:spcBef>
                <a:spcPct val="0"/>
              </a:spcBef>
              <a:spcAft>
                <a:spcPct val="0"/>
              </a:spcAft>
            </a:pPr>
            <a:r>
              <a:rPr lang="en-US" altLang="zh-CN" sz="2000">
                <a:solidFill>
                  <a:srgbClr val="000000"/>
                </a:solidFill>
                <a:latin typeface="Times New Roman" panose="02020603050405020304"/>
                <a:ea typeface="楷体" panose="02010609060101010101" pitchFamily="49" charset="-122"/>
                <a:sym typeface="+mn-ea"/>
              </a:rPr>
              <a:t>[4] </a:t>
            </a:r>
            <a:r>
              <a:rPr lang="zh-CN" altLang="en-US" sz="2000">
                <a:solidFill>
                  <a:srgbClr val="000000"/>
                </a:solidFill>
                <a:latin typeface="楷体" panose="02010609060101010101" pitchFamily="49" charset="-122"/>
                <a:ea typeface="楷体" panose="02010609060101010101" pitchFamily="49" charset="-122"/>
                <a:sym typeface="+mn-ea"/>
              </a:rPr>
              <a:t>图像引导脊柱手术机器人</a:t>
            </a:r>
            <a:r>
              <a:rPr lang="en-US" altLang="zh-CN" sz="2000">
                <a:solidFill>
                  <a:srgbClr val="000000"/>
                </a:solidFill>
                <a:latin typeface="Times New Roman" panose="02020603050405020304"/>
                <a:ea typeface="楷体" panose="02010609060101010101" pitchFamily="49" charset="-122"/>
                <a:sym typeface="+mn-ea"/>
              </a:rPr>
              <a:t>2D/3D </a:t>
            </a:r>
            <a:r>
              <a:rPr lang="zh-CN" altLang="en-US" sz="2000">
                <a:solidFill>
                  <a:srgbClr val="000000"/>
                </a:solidFill>
                <a:latin typeface="楷体" panose="02010609060101010101" pitchFamily="49" charset="-122"/>
                <a:ea typeface="楷体" panose="02010609060101010101" pitchFamily="49" charset="-122"/>
                <a:sym typeface="+mn-ea"/>
              </a:rPr>
              <a:t>配准关键算法，横向课题，</a:t>
            </a:r>
            <a:r>
              <a:rPr lang="en-US" altLang="zh-CN" sz="2000">
                <a:solidFill>
                  <a:srgbClr val="000000"/>
                </a:solidFill>
                <a:latin typeface="Times New Roman" panose="02020603050405020304"/>
                <a:ea typeface="楷体" panose="02010609060101010101" pitchFamily="49" charset="-122"/>
                <a:sym typeface="+mn-ea"/>
              </a:rPr>
              <a:t>2024.4.22-2026.8.24</a:t>
            </a:r>
            <a:r>
              <a:rPr lang="zh-CN" altLang="en-US" sz="2000">
                <a:solidFill>
                  <a:srgbClr val="000000"/>
                </a:solidFill>
                <a:latin typeface="Times New Roman" panose="02020603050405020304"/>
                <a:ea typeface="楷体" panose="02010609060101010101" pitchFamily="49" charset="-122"/>
                <a:sym typeface="+mn-ea"/>
              </a:rPr>
              <a:t>，</a:t>
            </a:r>
            <a:r>
              <a:rPr lang="en-US" altLang="zh-CN" sz="2000">
                <a:solidFill>
                  <a:srgbClr val="000000"/>
                </a:solidFill>
                <a:latin typeface="Times New Roman" panose="02020603050405020304"/>
                <a:ea typeface="楷体" panose="02010609060101010101" pitchFamily="49" charset="-122"/>
                <a:sym typeface="+mn-ea"/>
              </a:rPr>
              <a:t>50</a:t>
            </a:r>
            <a:r>
              <a:rPr lang="zh-CN" altLang="en-US" sz="2000">
                <a:solidFill>
                  <a:srgbClr val="000000"/>
                </a:solidFill>
                <a:latin typeface="楷体" panose="02010609060101010101" pitchFamily="49" charset="-122"/>
                <a:ea typeface="楷体" panose="02010609060101010101" pitchFamily="49" charset="-122"/>
                <a:sym typeface="+mn-ea"/>
              </a:rPr>
              <a:t>万，主持，在研。</a:t>
            </a:r>
            <a:endParaRPr lang="zh-CN" altLang="en-US" sz="2000">
              <a:solidFill>
                <a:srgbClr val="000000"/>
              </a:solidFill>
              <a:latin typeface="楷体" panose="02010609060101010101" pitchFamily="49" charset="-122"/>
              <a:ea typeface="楷体" panose="02010609060101010101" pitchFamily="49" charset="-122"/>
            </a:endParaRPr>
          </a:p>
          <a:p>
            <a:pPr marL="260350" indent="-260350" algn="just" defTabSz="266700">
              <a:lnSpc>
                <a:spcPct val="150000"/>
              </a:lnSpc>
              <a:spcBef>
                <a:spcPct val="0"/>
              </a:spcBef>
              <a:spcAft>
                <a:spcPct val="0"/>
              </a:spcAft>
            </a:pPr>
            <a:r>
              <a:rPr lang="en-US" altLang="zh-CN" sz="2000">
                <a:solidFill>
                  <a:srgbClr val="000000"/>
                </a:solidFill>
                <a:latin typeface="Times New Roman" panose="02020603050405020304"/>
                <a:ea typeface="楷体" panose="02010609060101010101" pitchFamily="49" charset="-122"/>
                <a:sym typeface="+mn-ea"/>
              </a:rPr>
              <a:t>[5] </a:t>
            </a:r>
            <a:r>
              <a:rPr lang="zh-CN" altLang="en-US" sz="2000">
                <a:solidFill>
                  <a:srgbClr val="000000"/>
                </a:solidFill>
                <a:latin typeface="楷体" panose="02010609060101010101" pitchFamily="49" charset="-122"/>
                <a:ea typeface="楷体" panose="02010609060101010101" pitchFamily="49" charset="-122"/>
                <a:sym typeface="+mn-ea"/>
              </a:rPr>
              <a:t>骨折修复术前规划中三维模型的自动高效处理方法研究</a:t>
            </a:r>
            <a:r>
              <a:rPr lang="zh-CN" altLang="en-US" sz="2000">
                <a:solidFill>
                  <a:srgbClr val="000000"/>
                </a:solidFill>
                <a:latin typeface="Times New Roman" panose="02020603050405020304"/>
                <a:ea typeface="楷体" panose="02010609060101010101" pitchFamily="49" charset="-122"/>
                <a:sym typeface="+mn-ea"/>
              </a:rPr>
              <a:t>（</a:t>
            </a:r>
            <a:r>
              <a:rPr lang="en-US" altLang="zh-CN" sz="2000">
                <a:solidFill>
                  <a:srgbClr val="000000"/>
                </a:solidFill>
                <a:latin typeface="Times New Roman" panose="02020603050405020304"/>
                <a:ea typeface="楷体" panose="02010609060101010101" pitchFamily="49" charset="-122"/>
                <a:sym typeface="+mn-ea"/>
              </a:rPr>
              <a:t>61772172</a:t>
            </a:r>
            <a:r>
              <a:rPr lang="zh-CN" altLang="en-US" sz="2000">
                <a:solidFill>
                  <a:srgbClr val="000000"/>
                </a:solidFill>
                <a:latin typeface="Times New Roman" panose="02020603050405020304"/>
                <a:ea typeface="楷体" panose="02010609060101010101" pitchFamily="49" charset="-122"/>
                <a:sym typeface="+mn-ea"/>
              </a:rPr>
              <a:t>）</a:t>
            </a:r>
            <a:r>
              <a:rPr lang="zh-CN" altLang="en-US" sz="2000">
                <a:solidFill>
                  <a:srgbClr val="000000"/>
                </a:solidFill>
                <a:latin typeface="楷体" panose="02010609060101010101" pitchFamily="49" charset="-122"/>
                <a:ea typeface="楷体" panose="02010609060101010101" pitchFamily="49" charset="-122"/>
                <a:sym typeface="+mn-ea"/>
              </a:rPr>
              <a:t>，国家自然科学基金（面上项目）</a:t>
            </a:r>
            <a:r>
              <a:rPr lang="en-US" altLang="zh-CN" sz="2000">
                <a:solidFill>
                  <a:srgbClr val="000000"/>
                </a:solidFill>
                <a:latin typeface="Times New Roman" panose="02020603050405020304"/>
                <a:ea typeface="楷体" panose="02010609060101010101" pitchFamily="49" charset="-122"/>
                <a:sym typeface="+mn-ea"/>
              </a:rPr>
              <a:t>2018.1.1-2021.12.31</a:t>
            </a:r>
            <a:r>
              <a:rPr lang="zh-CN" altLang="en-US" sz="2000">
                <a:solidFill>
                  <a:srgbClr val="000000"/>
                </a:solidFill>
                <a:latin typeface="楷体" panose="02010609060101010101" pitchFamily="49" charset="-122"/>
                <a:ea typeface="楷体" panose="02010609060101010101" pitchFamily="49" charset="-122"/>
                <a:sym typeface="+mn-ea"/>
              </a:rPr>
              <a:t>，</a:t>
            </a:r>
            <a:r>
              <a:rPr lang="en-US" altLang="zh-CN" sz="2000">
                <a:solidFill>
                  <a:srgbClr val="000000"/>
                </a:solidFill>
                <a:latin typeface="Times New Roman" panose="02020603050405020304"/>
                <a:ea typeface="楷体" panose="02010609060101010101" pitchFamily="49" charset="-122"/>
                <a:sym typeface="+mn-ea"/>
              </a:rPr>
              <a:t>61</a:t>
            </a:r>
            <a:r>
              <a:rPr lang="zh-CN" altLang="en-US" sz="2000">
                <a:solidFill>
                  <a:srgbClr val="000000"/>
                </a:solidFill>
                <a:latin typeface="楷体" panose="02010609060101010101" pitchFamily="49" charset="-122"/>
                <a:ea typeface="楷体" panose="02010609060101010101" pitchFamily="49" charset="-122"/>
                <a:sym typeface="+mn-ea"/>
              </a:rPr>
              <a:t>万元，参与，已结题。</a:t>
            </a:r>
            <a:endParaRPr lang="zh-CN" altLang="en-US" sz="2000">
              <a:solidFill>
                <a:srgbClr val="000000"/>
              </a:solidFill>
              <a:latin typeface="楷体" panose="02010609060101010101" pitchFamily="49" charset="-122"/>
              <a:ea typeface="楷体" panose="02010609060101010101" pitchFamily="49" charset="-122"/>
            </a:endParaRPr>
          </a:p>
          <a:p>
            <a:pPr marL="260350" indent="-260350" algn="just" defTabSz="266700">
              <a:lnSpc>
                <a:spcPct val="150000"/>
              </a:lnSpc>
              <a:spcBef>
                <a:spcPct val="0"/>
              </a:spcBef>
              <a:spcAft>
                <a:spcPct val="0"/>
              </a:spcAft>
            </a:pPr>
            <a:r>
              <a:rPr lang="en-US" altLang="zh-CN" sz="2000">
                <a:solidFill>
                  <a:srgbClr val="000000"/>
                </a:solidFill>
                <a:latin typeface="Times New Roman" panose="02020603050405020304"/>
                <a:ea typeface="楷体" panose="02010609060101010101" pitchFamily="49" charset="-122"/>
                <a:sym typeface="+mn-ea"/>
              </a:rPr>
              <a:t>[6] </a:t>
            </a:r>
            <a:r>
              <a:rPr lang="zh-CN" altLang="en-US" sz="2000">
                <a:solidFill>
                  <a:srgbClr val="000000"/>
                </a:solidFill>
                <a:latin typeface="楷体" panose="02010609060101010101" pitchFamily="49" charset="-122"/>
                <a:ea typeface="楷体" panose="02010609060101010101" pitchFamily="49" charset="-122"/>
                <a:sym typeface="+mn-ea"/>
              </a:rPr>
              <a:t>面向骨折治疗的计算机辅助术前规划关键技术研究</a:t>
            </a:r>
            <a:r>
              <a:rPr lang="zh-CN" altLang="en-US" sz="2000">
                <a:solidFill>
                  <a:srgbClr val="000000"/>
                </a:solidFill>
                <a:latin typeface="Times New Roman" panose="02020603050405020304"/>
                <a:ea typeface="楷体" panose="02010609060101010101" pitchFamily="49" charset="-122"/>
                <a:sym typeface="+mn-ea"/>
              </a:rPr>
              <a:t>（</a:t>
            </a:r>
            <a:r>
              <a:rPr lang="en-US" altLang="zh-CN" sz="2000">
                <a:solidFill>
                  <a:srgbClr val="000000"/>
                </a:solidFill>
                <a:latin typeface="Times New Roman" panose="02020603050405020304"/>
                <a:ea typeface="楷体" panose="02010609060101010101" pitchFamily="49" charset="-122"/>
                <a:sym typeface="+mn-ea"/>
              </a:rPr>
              <a:t>BK20181158</a:t>
            </a:r>
            <a:r>
              <a:rPr lang="zh-CN" altLang="en-US" sz="2000">
                <a:solidFill>
                  <a:srgbClr val="000000"/>
                </a:solidFill>
                <a:latin typeface="Times New Roman" panose="02020603050405020304"/>
                <a:ea typeface="楷体" panose="02010609060101010101" pitchFamily="49" charset="-122"/>
                <a:sym typeface="+mn-ea"/>
              </a:rPr>
              <a:t>）</a:t>
            </a:r>
            <a:r>
              <a:rPr lang="zh-CN" altLang="en-US" sz="2000">
                <a:solidFill>
                  <a:srgbClr val="000000"/>
                </a:solidFill>
                <a:latin typeface="楷体" panose="02010609060101010101" pitchFamily="49" charset="-122"/>
                <a:ea typeface="楷体" panose="02010609060101010101" pitchFamily="49" charset="-122"/>
                <a:sym typeface="+mn-ea"/>
              </a:rPr>
              <a:t>，江苏省自然科学基金（面上项目），</a:t>
            </a:r>
            <a:r>
              <a:rPr lang="en-US" altLang="zh-CN" sz="2000">
                <a:solidFill>
                  <a:srgbClr val="000000"/>
                </a:solidFill>
                <a:latin typeface="Times New Roman" panose="02020603050405020304"/>
                <a:ea typeface="楷体" panose="02010609060101010101" pitchFamily="49" charset="-122"/>
                <a:sym typeface="+mn-ea"/>
              </a:rPr>
              <a:t>2018.7.1-2021.6.30</a:t>
            </a:r>
            <a:r>
              <a:rPr lang="zh-CN" altLang="en-US" sz="2000">
                <a:solidFill>
                  <a:srgbClr val="000000"/>
                </a:solidFill>
                <a:latin typeface="楷体" panose="02010609060101010101" pitchFamily="49" charset="-122"/>
                <a:ea typeface="楷体" panose="02010609060101010101" pitchFamily="49" charset="-122"/>
                <a:sym typeface="+mn-ea"/>
              </a:rPr>
              <a:t>，</a:t>
            </a:r>
            <a:r>
              <a:rPr lang="en-US" altLang="zh-CN" sz="2000">
                <a:solidFill>
                  <a:srgbClr val="000000"/>
                </a:solidFill>
                <a:latin typeface="Times New Roman" panose="02020603050405020304"/>
                <a:ea typeface="楷体" panose="02010609060101010101" pitchFamily="49" charset="-122"/>
                <a:sym typeface="+mn-ea"/>
              </a:rPr>
              <a:t>10</a:t>
            </a:r>
            <a:r>
              <a:rPr lang="zh-CN" altLang="en-US" sz="2000">
                <a:solidFill>
                  <a:srgbClr val="000000"/>
                </a:solidFill>
                <a:latin typeface="楷体" panose="02010609060101010101" pitchFamily="49" charset="-122"/>
                <a:ea typeface="楷体" panose="02010609060101010101" pitchFamily="49" charset="-122"/>
                <a:sym typeface="+mn-ea"/>
              </a:rPr>
              <a:t>万元，主持，已结题。</a:t>
            </a:r>
            <a:endParaRPr lang="zh-CN" altLang="en-US" sz="2000">
              <a:solidFill>
                <a:srgbClr val="000000"/>
              </a:solidFill>
              <a:latin typeface="楷体" panose="02010609060101010101" pitchFamily="49" charset="-122"/>
              <a:ea typeface="楷体" panose="02010609060101010101" pitchFamily="49" charset="-122"/>
            </a:endParaRPr>
          </a:p>
          <a:p>
            <a:pPr marL="260350" indent="-260350" algn="just" defTabSz="266700">
              <a:lnSpc>
                <a:spcPct val="150000"/>
              </a:lnSpc>
              <a:spcBef>
                <a:spcPct val="0"/>
              </a:spcBef>
              <a:spcAft>
                <a:spcPct val="0"/>
              </a:spcAft>
            </a:pPr>
            <a:r>
              <a:rPr lang="en-US" altLang="zh-CN" sz="2000">
                <a:solidFill>
                  <a:srgbClr val="000000"/>
                </a:solidFill>
                <a:latin typeface="Times New Roman" panose="02020603050405020304"/>
                <a:ea typeface="楷体" panose="02010609060101010101" pitchFamily="49" charset="-122"/>
                <a:sym typeface="+mn-ea"/>
              </a:rPr>
              <a:t>[7] </a:t>
            </a:r>
            <a:r>
              <a:rPr lang="zh-CN" altLang="en-US" sz="2000">
                <a:solidFill>
                  <a:srgbClr val="000000"/>
                </a:solidFill>
                <a:latin typeface="楷体" panose="02010609060101010101" pitchFamily="49" charset="-122"/>
                <a:ea typeface="楷体" panose="02010609060101010101" pitchFamily="49" charset="-122"/>
                <a:sym typeface="+mn-ea"/>
              </a:rPr>
              <a:t>股骨远端髓内钉铰锁孔</a:t>
            </a:r>
            <a:r>
              <a:rPr lang="en-US" altLang="zh-CN" sz="2000">
                <a:solidFill>
                  <a:srgbClr val="000000"/>
                </a:solidFill>
                <a:latin typeface="Times New Roman" panose="02020603050405020304"/>
                <a:ea typeface="楷体" panose="02010609060101010101" pitchFamily="49" charset="-122"/>
                <a:sym typeface="+mn-ea"/>
              </a:rPr>
              <a:t>AR</a:t>
            </a:r>
            <a:r>
              <a:rPr lang="zh-CN" altLang="en-US" sz="2000">
                <a:solidFill>
                  <a:srgbClr val="000000"/>
                </a:solidFill>
                <a:latin typeface="楷体" panose="02010609060101010101" pitchFamily="49" charset="-122"/>
                <a:ea typeface="楷体" panose="02010609060101010101" pitchFamily="49" charset="-122"/>
                <a:sym typeface="+mn-ea"/>
              </a:rPr>
              <a:t>三维空间定位技术，</a:t>
            </a:r>
            <a:r>
              <a:rPr lang="en-US" altLang="zh-CN" sz="2000">
                <a:solidFill>
                  <a:srgbClr val="000000"/>
                </a:solidFill>
                <a:latin typeface="Times New Roman" panose="02020603050405020304"/>
                <a:ea typeface="楷体" panose="02010609060101010101" pitchFamily="49" charset="-122"/>
                <a:sym typeface="+mn-ea"/>
              </a:rPr>
              <a:t>2021.2-2022.7</a:t>
            </a:r>
            <a:r>
              <a:rPr lang="zh-CN" altLang="en-US" sz="2000">
                <a:solidFill>
                  <a:srgbClr val="000000"/>
                </a:solidFill>
                <a:latin typeface="楷体" panose="02010609060101010101" pitchFamily="49" charset="-122"/>
                <a:ea typeface="楷体" panose="02010609060101010101" pitchFamily="49" charset="-122"/>
                <a:sym typeface="+mn-ea"/>
              </a:rPr>
              <a:t>，</a:t>
            </a:r>
            <a:r>
              <a:rPr lang="en-US" altLang="zh-CN" sz="2000">
                <a:solidFill>
                  <a:srgbClr val="000000"/>
                </a:solidFill>
                <a:latin typeface="Times New Roman" panose="02020603050405020304"/>
                <a:ea typeface="楷体" panose="02010609060101010101" pitchFamily="49" charset="-122"/>
                <a:sym typeface="+mn-ea"/>
              </a:rPr>
              <a:t>2021.2</a:t>
            </a:r>
            <a:r>
              <a:rPr lang="zh-CN" altLang="en-US" sz="2000">
                <a:solidFill>
                  <a:srgbClr val="000000"/>
                </a:solidFill>
                <a:latin typeface="楷体" panose="02010609060101010101" pitchFamily="49" charset="-122"/>
                <a:ea typeface="楷体" panose="02010609060101010101" pitchFamily="49" charset="-122"/>
                <a:sym typeface="+mn-ea"/>
              </a:rPr>
              <a:t>，</a:t>
            </a:r>
            <a:r>
              <a:rPr lang="zh-CN" altLang="en-US" sz="2000">
                <a:solidFill>
                  <a:srgbClr val="000000"/>
                </a:solidFill>
                <a:latin typeface="Times New Roman" panose="02020603050405020304"/>
                <a:ea typeface="楷体" panose="02010609060101010101" pitchFamily="49" charset="-122"/>
                <a:sym typeface="+mn-ea"/>
              </a:rPr>
              <a:t>主持</a:t>
            </a:r>
            <a:r>
              <a:rPr lang="zh-CN" altLang="en-US" sz="2000">
                <a:solidFill>
                  <a:srgbClr val="000000"/>
                </a:solidFill>
                <a:latin typeface="楷体" panose="02010609060101010101" pitchFamily="49" charset="-122"/>
                <a:ea typeface="楷体" panose="02010609060101010101" pitchFamily="49" charset="-122"/>
                <a:sym typeface="+mn-ea"/>
              </a:rPr>
              <a:t>，横向课题，</a:t>
            </a:r>
            <a:r>
              <a:rPr lang="en-US" altLang="zh-CN" sz="2000">
                <a:solidFill>
                  <a:srgbClr val="000000"/>
                </a:solidFill>
                <a:latin typeface="Times New Roman" panose="02020603050405020304"/>
                <a:ea typeface="楷体" panose="02010609060101010101" pitchFamily="49" charset="-122"/>
                <a:sym typeface="+mn-ea"/>
              </a:rPr>
              <a:t>CZ821015616</a:t>
            </a:r>
            <a:r>
              <a:rPr lang="zh-CN" altLang="en-US" sz="2000">
                <a:solidFill>
                  <a:srgbClr val="000000"/>
                </a:solidFill>
                <a:latin typeface="楷体" panose="02010609060101010101" pitchFamily="49" charset="-122"/>
                <a:ea typeface="楷体" panose="02010609060101010101" pitchFamily="49" charset="-122"/>
                <a:sym typeface="+mn-ea"/>
              </a:rPr>
              <a:t>。</a:t>
            </a:r>
            <a:endParaRPr lang="zh-CN" altLang="en-US" sz="2000">
              <a:solidFill>
                <a:srgbClr val="000000"/>
              </a:solidFill>
              <a:latin typeface="楷体" panose="02010609060101010101" pitchFamily="49" charset="-122"/>
              <a:ea typeface="楷体" panose="02010609060101010101" pitchFamily="49" charset="-122"/>
            </a:endParaRPr>
          </a:p>
          <a:p>
            <a:pPr marL="260350" indent="-260350" algn="just" defTabSz="266700">
              <a:lnSpc>
                <a:spcPct val="150000"/>
              </a:lnSpc>
              <a:spcBef>
                <a:spcPct val="0"/>
              </a:spcBef>
              <a:spcAft>
                <a:spcPct val="0"/>
              </a:spcAft>
            </a:pPr>
            <a:r>
              <a:rPr lang="en-US" altLang="zh-CN" sz="2000">
                <a:solidFill>
                  <a:srgbClr val="000000"/>
                </a:solidFill>
                <a:latin typeface="Times New Roman" panose="02020603050405020304"/>
                <a:ea typeface="楷体" panose="02010609060101010101" pitchFamily="49" charset="-122"/>
                <a:sym typeface="+mn-ea"/>
              </a:rPr>
              <a:t>[8] </a:t>
            </a:r>
            <a:r>
              <a:rPr lang="zh-CN" altLang="en-US" sz="2000">
                <a:solidFill>
                  <a:srgbClr val="000000"/>
                </a:solidFill>
                <a:latin typeface="楷体" panose="02010609060101010101" pitchFamily="49" charset="-122"/>
                <a:ea typeface="楷体" panose="02010609060101010101" pitchFamily="49" charset="-122"/>
                <a:sym typeface="+mn-ea"/>
              </a:rPr>
              <a:t>面向人体膝关节置换的智能三维重建和测量技术，</a:t>
            </a:r>
            <a:r>
              <a:rPr lang="zh-CN" altLang="en-US" sz="2000">
                <a:solidFill>
                  <a:srgbClr val="000000"/>
                </a:solidFill>
                <a:latin typeface="Times New Roman" panose="02020603050405020304"/>
                <a:ea typeface="楷体" panose="02010609060101010101" pitchFamily="49" charset="-122"/>
                <a:sym typeface="+mn-ea"/>
              </a:rPr>
              <a:t> </a:t>
            </a:r>
            <a:r>
              <a:rPr lang="en-US" altLang="zh-CN" sz="2000">
                <a:solidFill>
                  <a:srgbClr val="000000"/>
                </a:solidFill>
                <a:latin typeface="Times New Roman" panose="02020603050405020304"/>
                <a:ea typeface="楷体" panose="02010609060101010101" pitchFamily="49" charset="-122"/>
                <a:sym typeface="+mn-ea"/>
              </a:rPr>
              <a:t>2021.11-2022.10</a:t>
            </a:r>
            <a:r>
              <a:rPr lang="zh-CN" altLang="en-US" sz="2000">
                <a:solidFill>
                  <a:srgbClr val="000000"/>
                </a:solidFill>
                <a:latin typeface="楷体" panose="02010609060101010101" pitchFamily="49" charset="-122"/>
                <a:ea typeface="楷体" panose="02010609060101010101" pitchFamily="49" charset="-122"/>
                <a:sym typeface="+mn-ea"/>
              </a:rPr>
              <a:t>， </a:t>
            </a:r>
            <a:r>
              <a:rPr lang="en-US" altLang="zh-CN" sz="2000">
                <a:solidFill>
                  <a:srgbClr val="000000"/>
                </a:solidFill>
                <a:latin typeface="Times New Roman" panose="02020603050405020304"/>
                <a:ea typeface="楷体" panose="02010609060101010101" pitchFamily="49" charset="-122"/>
                <a:sym typeface="+mn-ea"/>
              </a:rPr>
              <a:t>2021.11</a:t>
            </a:r>
            <a:r>
              <a:rPr lang="zh-CN" altLang="en-US" sz="2000">
                <a:solidFill>
                  <a:srgbClr val="000000"/>
                </a:solidFill>
                <a:latin typeface="Times New Roman" panose="02020603050405020304"/>
                <a:ea typeface="楷体" panose="02010609060101010101" pitchFamily="49" charset="-122"/>
                <a:sym typeface="+mn-ea"/>
              </a:rPr>
              <a:t>，主持，横</a:t>
            </a:r>
            <a:r>
              <a:rPr lang="zh-CN" altLang="en-US" sz="2000">
                <a:solidFill>
                  <a:srgbClr val="000000"/>
                </a:solidFill>
                <a:latin typeface="楷体" panose="02010609060101010101" pitchFamily="49" charset="-122"/>
                <a:ea typeface="楷体" panose="02010609060101010101" pitchFamily="49" charset="-122"/>
                <a:sym typeface="+mn-ea"/>
              </a:rPr>
              <a:t>向课题。</a:t>
            </a:r>
            <a:endParaRPr lang="zh-CN" altLang="en-US" sz="2000">
              <a:solidFill>
                <a:srgbClr val="000000"/>
              </a:solidFill>
              <a:latin typeface="楷体" panose="02010609060101010101" pitchFamily="49" charset="-122"/>
              <a:ea typeface="楷体" panose="02010609060101010101" pitchFamily="49" charset="-122"/>
            </a:endParaRPr>
          </a:p>
          <a:p>
            <a:pPr marL="260350" indent="-260350" algn="just" defTabSz="266700">
              <a:spcBef>
                <a:spcPct val="0"/>
              </a:spcBef>
              <a:spcAft>
                <a:spcPct val="0"/>
              </a:spcAft>
            </a:pPr>
            <a:endParaRPr lang="zh-CN" altLang="en-US" sz="2000">
              <a:solidFill>
                <a:srgbClr val="000000"/>
              </a:solidFill>
              <a:latin typeface="楷体" panose="02010609060101010101" pitchFamily="49" charset="-122"/>
              <a:ea typeface="楷体" panose="02010609060101010101" pitchFamily="49" charset="-122"/>
              <a:sym typeface="+mn-ea"/>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t="10070"/>
          <a:stretch>
            <a:fillRect/>
          </a:stretch>
        </p:blipFill>
        <p:spPr>
          <a:xfrm>
            <a:off x="1232054" y="2053031"/>
            <a:ext cx="4716016" cy="672480"/>
          </a:xfrm>
          <a:prstGeom prst="rect">
            <a:avLst/>
          </a:prstGeom>
        </p:spPr>
      </p:pic>
      <p:pic>
        <p:nvPicPr>
          <p:cNvPr id="8" name="图片 7" descr="文本&#10;&#10;AI 生成的内容可能不正确。"/>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2054" y="2944034"/>
            <a:ext cx="2090112" cy="756577"/>
          </a:xfrm>
          <a:prstGeom prst="rect">
            <a:avLst/>
          </a:prstGeom>
        </p:spPr>
      </p:pic>
      <p:pic>
        <p:nvPicPr>
          <p:cNvPr id="10" name="图片 9" descr="图片包含 图示&#10;&#10;AI 生成的内容可能不正确。"/>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054" y="3984615"/>
            <a:ext cx="2680677" cy="650438"/>
          </a:xfrm>
          <a:prstGeom prst="rect">
            <a:avLst/>
          </a:prstGeom>
        </p:spPr>
      </p:pic>
      <p:pic>
        <p:nvPicPr>
          <p:cNvPr id="12" name="图片 11" descr="文本&#10;&#10;AI 生成的内容可能不正确。"/>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8369" y="3350975"/>
            <a:ext cx="1823405" cy="604173"/>
          </a:xfrm>
          <a:prstGeom prst="rect">
            <a:avLst/>
          </a:prstGeom>
        </p:spPr>
      </p:pic>
      <p:pic>
        <p:nvPicPr>
          <p:cNvPr id="16" name="图片 15" descr="图标&#10;&#10;AI 生成的内容可能不正确。"/>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1925" y="4620895"/>
            <a:ext cx="3230880" cy="771525"/>
          </a:xfrm>
          <a:prstGeom prst="rect">
            <a:avLst/>
          </a:prstGeom>
        </p:spPr>
      </p:pic>
      <p:pic>
        <p:nvPicPr>
          <p:cNvPr id="18" name="图片 17" descr="图标&#10;&#10;AI 生成的内容可能不正确。"/>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5785" y="2244725"/>
            <a:ext cx="1937385" cy="508635"/>
          </a:xfrm>
          <a:prstGeom prst="rect">
            <a:avLst/>
          </a:prstGeom>
        </p:spPr>
      </p:pic>
      <p:pic>
        <p:nvPicPr>
          <p:cNvPr id="20" name="图片 19" descr="文本, 徽标&#10;&#10;AI 生成的内容可能不正确。"/>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1325" y="2054394"/>
            <a:ext cx="2051128" cy="840670"/>
          </a:xfrm>
          <a:prstGeom prst="rect">
            <a:avLst/>
          </a:prstGeom>
        </p:spPr>
      </p:pic>
      <p:pic>
        <p:nvPicPr>
          <p:cNvPr id="22" name="图片 21" descr="文本&#10;&#10;AI 生成的内容可能不正确。"/>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01645" y="3350895"/>
            <a:ext cx="1584176" cy="728453"/>
          </a:xfrm>
          <a:prstGeom prst="rect">
            <a:avLst/>
          </a:prstGeom>
        </p:spPr>
      </p:pic>
      <p:pic>
        <p:nvPicPr>
          <p:cNvPr id="24" name="图片 23" descr="徽标, 公司名称&#10;&#10;AI 生成的内容可能不正确。"/>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43238" y="843516"/>
            <a:ext cx="1804354" cy="1050499"/>
          </a:xfrm>
          <a:prstGeom prst="rect">
            <a:avLst/>
          </a:prstGeom>
        </p:spPr>
      </p:pic>
      <p:pic>
        <p:nvPicPr>
          <p:cNvPr id="26" name="图片 25" descr="图形用户界面&#10;&#10;AI 生成的内容可能不正确。"/>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09940" y="4983916"/>
            <a:ext cx="2925836" cy="719275"/>
          </a:xfrm>
          <a:prstGeom prst="rect">
            <a:avLst/>
          </a:prstGeom>
        </p:spPr>
      </p:pic>
      <p:pic>
        <p:nvPicPr>
          <p:cNvPr id="28" name="图片 27" descr="图片包含 文本&#10;&#10;AI 生成的内容可能不正确。"/>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41195" y="1495028"/>
            <a:ext cx="3981589" cy="650414"/>
          </a:xfrm>
          <a:prstGeom prst="rect">
            <a:avLst/>
          </a:prstGeom>
        </p:spPr>
      </p:pic>
      <p:pic>
        <p:nvPicPr>
          <p:cNvPr id="30" name="图片 29" descr="徽标&#10;&#10;AI 生成的内容可能不正确。"/>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00275" y="614045"/>
            <a:ext cx="1452943" cy="819910"/>
          </a:xfrm>
          <a:prstGeom prst="rect">
            <a:avLst/>
          </a:prstGeom>
        </p:spPr>
      </p:pic>
      <p:pic>
        <p:nvPicPr>
          <p:cNvPr id="32" name="图片 31" descr="文本&#10;&#10;AI 生成的内容可能不正确。"/>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58385" y="988495"/>
            <a:ext cx="2231630" cy="478984"/>
          </a:xfrm>
          <a:prstGeom prst="rect">
            <a:avLst/>
          </a:prstGeom>
        </p:spPr>
      </p:pic>
      <p:pic>
        <p:nvPicPr>
          <p:cNvPr id="34" name="图片 33" descr="图形用户界面&#10;&#10;AI 生成的内容可能不正确。"/>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1434" y="5659434"/>
            <a:ext cx="4384336" cy="718476"/>
          </a:xfrm>
          <a:prstGeom prst="rect">
            <a:avLst/>
          </a:prstGeom>
        </p:spPr>
      </p:pic>
      <p:pic>
        <p:nvPicPr>
          <p:cNvPr id="36" name="图片 35" descr="图示&#10;&#10;AI 生成的内容可能不正确。"/>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87703" y="4620915"/>
            <a:ext cx="2777336" cy="368159"/>
          </a:xfrm>
          <a:prstGeom prst="rect">
            <a:avLst/>
          </a:prstGeom>
        </p:spPr>
      </p:pic>
      <p:pic>
        <p:nvPicPr>
          <p:cNvPr id="38" name="图片 37" descr="徽标, 公司名称&#10;&#10;AI 生成的内容可能不正确。"/>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862180" y="3024904"/>
            <a:ext cx="1450559" cy="813728"/>
          </a:xfrm>
          <a:prstGeom prst="rect">
            <a:avLst/>
          </a:prstGeom>
        </p:spPr>
      </p:pic>
      <p:pic>
        <p:nvPicPr>
          <p:cNvPr id="3" name="图片 2"/>
          <p:cNvPicPr>
            <a:picLocks noChangeAspect="1"/>
          </p:cNvPicPr>
          <p:nvPr/>
        </p:nvPicPr>
        <p:blipFill>
          <a:blip r:embed="rId17"/>
          <a:stretch>
            <a:fillRect/>
          </a:stretch>
        </p:blipFill>
        <p:spPr>
          <a:xfrm>
            <a:off x="1399540" y="843915"/>
            <a:ext cx="2623185" cy="859790"/>
          </a:xfrm>
          <a:prstGeom prst="rect">
            <a:avLst/>
          </a:prstGeom>
        </p:spPr>
      </p:pic>
      <p:sp>
        <p:nvSpPr>
          <p:cNvPr id="4" name="文本框 3"/>
          <p:cNvSpPr txBox="1"/>
          <p:nvPr/>
        </p:nvSpPr>
        <p:spPr>
          <a:xfrm>
            <a:off x="839470" y="210185"/>
            <a:ext cx="6096000" cy="583565"/>
          </a:xfrm>
          <a:prstGeom prst="rect">
            <a:avLst/>
          </a:prstGeom>
          <a:noFill/>
        </p:spPr>
        <p:txBody>
          <a:bodyPr wrap="square" rtlCol="0" anchor="t">
            <a:spAutoFit/>
          </a:bodyPr>
          <a:p>
            <a:pPr marL="260350" indent="-260350" algn="just" defTabSz="266700">
              <a:spcBef>
                <a:spcPct val="0"/>
              </a:spcBef>
              <a:spcAft>
                <a:spcPct val="0"/>
              </a:spcAft>
            </a:pPr>
            <a:r>
              <a:rPr lang="zh-CN" altLang="en-US" sz="3200" dirty="0">
                <a:solidFill>
                  <a:schemeClr val="bg2">
                    <a:lumMod val="25000"/>
                  </a:schemeClr>
                </a:solidFill>
                <a:latin typeface="方正粗黑宋简体" panose="02000000000000000000" pitchFamily="2" charset="-122"/>
                <a:ea typeface="方正粗黑宋简体" panose="02000000000000000000" pitchFamily="2" charset="-122"/>
                <a:sym typeface="+mn-ea"/>
              </a:rPr>
              <a:t>科研合作单位“产</a:t>
            </a:r>
            <a:r>
              <a:rPr lang="en-US" altLang="zh-CN" sz="3200" dirty="0">
                <a:solidFill>
                  <a:schemeClr val="bg2">
                    <a:lumMod val="25000"/>
                  </a:schemeClr>
                </a:solidFill>
                <a:latin typeface="方正粗黑宋简体" panose="02000000000000000000" pitchFamily="2" charset="-122"/>
                <a:ea typeface="方正粗黑宋简体" panose="02000000000000000000" pitchFamily="2" charset="-122"/>
                <a:sym typeface="+mn-ea"/>
              </a:rPr>
              <a:t>-</a:t>
            </a:r>
            <a:r>
              <a:rPr lang="zh-CN" altLang="en-US" sz="3200" dirty="0">
                <a:solidFill>
                  <a:schemeClr val="bg2">
                    <a:lumMod val="25000"/>
                  </a:schemeClr>
                </a:solidFill>
                <a:latin typeface="方正粗黑宋简体" panose="02000000000000000000" pitchFamily="2" charset="-122"/>
                <a:ea typeface="方正粗黑宋简体" panose="02000000000000000000" pitchFamily="2" charset="-122"/>
                <a:sym typeface="+mn-ea"/>
              </a:rPr>
              <a:t>学</a:t>
            </a:r>
            <a:r>
              <a:rPr lang="en-US" altLang="zh-CN" sz="3200" dirty="0">
                <a:solidFill>
                  <a:schemeClr val="bg2">
                    <a:lumMod val="25000"/>
                  </a:schemeClr>
                </a:solidFill>
                <a:latin typeface="方正粗黑宋简体" panose="02000000000000000000" pitchFamily="2" charset="-122"/>
                <a:ea typeface="方正粗黑宋简体" panose="02000000000000000000" pitchFamily="2" charset="-122"/>
                <a:sym typeface="+mn-ea"/>
              </a:rPr>
              <a:t>-</a:t>
            </a:r>
            <a:r>
              <a:rPr lang="zh-CN" altLang="en-US" sz="3200" dirty="0">
                <a:solidFill>
                  <a:schemeClr val="bg2">
                    <a:lumMod val="25000"/>
                  </a:schemeClr>
                </a:solidFill>
                <a:latin typeface="方正粗黑宋简体" panose="02000000000000000000" pitchFamily="2" charset="-122"/>
                <a:ea typeface="方正粗黑宋简体" panose="02000000000000000000" pitchFamily="2" charset="-122"/>
                <a:sym typeface="+mn-ea"/>
              </a:rPr>
              <a:t>研</a:t>
            </a:r>
            <a:r>
              <a:rPr lang="en-US" altLang="zh-CN" sz="3200" dirty="0">
                <a:solidFill>
                  <a:schemeClr val="bg2">
                    <a:lumMod val="25000"/>
                  </a:schemeClr>
                </a:solidFill>
                <a:latin typeface="方正粗黑宋简体" panose="02000000000000000000" pitchFamily="2" charset="-122"/>
                <a:ea typeface="方正粗黑宋简体" panose="02000000000000000000" pitchFamily="2" charset="-122"/>
                <a:sym typeface="+mn-ea"/>
              </a:rPr>
              <a:t>-</a:t>
            </a:r>
            <a:r>
              <a:rPr lang="zh-CN" altLang="en-US" sz="3200" dirty="0">
                <a:solidFill>
                  <a:schemeClr val="bg2">
                    <a:lumMod val="25000"/>
                  </a:schemeClr>
                </a:solidFill>
                <a:latin typeface="方正粗黑宋简体" panose="02000000000000000000" pitchFamily="2" charset="-122"/>
                <a:ea typeface="方正粗黑宋简体" panose="02000000000000000000" pitchFamily="2" charset="-122"/>
                <a:sym typeface="+mn-ea"/>
              </a:rPr>
              <a:t>医</a:t>
            </a:r>
            <a:r>
              <a:rPr lang="en-US" altLang="zh-CN" sz="3200" dirty="0">
                <a:solidFill>
                  <a:schemeClr val="bg2">
                    <a:lumMod val="25000"/>
                  </a:schemeClr>
                </a:solidFill>
                <a:latin typeface="方正粗黑宋简体" panose="02000000000000000000" pitchFamily="2" charset="-122"/>
                <a:ea typeface="方正粗黑宋简体" panose="02000000000000000000" pitchFamily="2" charset="-122"/>
                <a:sym typeface="+mn-ea"/>
              </a:rPr>
              <a:t>-</a:t>
            </a:r>
            <a:r>
              <a:rPr lang="zh-CN" altLang="en-US" sz="3200" dirty="0">
                <a:solidFill>
                  <a:schemeClr val="bg2">
                    <a:lumMod val="25000"/>
                  </a:schemeClr>
                </a:solidFill>
                <a:latin typeface="方正粗黑宋简体" panose="02000000000000000000" pitchFamily="2" charset="-122"/>
                <a:ea typeface="方正粗黑宋简体" panose="02000000000000000000" pitchFamily="2" charset="-122"/>
                <a:sym typeface="+mn-ea"/>
              </a:rPr>
              <a:t>用”</a:t>
            </a:r>
            <a:endParaRPr lang="zh-CN" altLang="en-US" sz="3200" b="1" dirty="0">
              <a:solidFill>
                <a:schemeClr val="bg2">
                  <a:lumMod val="25000"/>
                </a:schemeClr>
              </a:solidFill>
              <a:latin typeface="方正粗黑宋简体" panose="02000000000000000000" pitchFamily="2" charset="-122"/>
              <a:ea typeface="方正粗黑宋简体" panose="02000000000000000000" pitchFamily="2" charset="-122"/>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商业图片示例 (49)"/>
          <p:cNvPicPr>
            <a:picLocks noChangeAspect="1" noChangeArrowheads="1"/>
          </p:cNvPicPr>
          <p:nvPr>
            <p:custDataLst>
              <p:tags r:id="rId1"/>
            </p:custDataLst>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2721"/>
          <a:stretch>
            <a:fillRect/>
          </a:stretch>
        </p:blipFill>
        <p:spPr>
          <a:xfrm>
            <a:off x="2878455" y="691515"/>
            <a:ext cx="6499225" cy="4012565"/>
          </a:xfrm>
          <a:prstGeom prst="rect">
            <a:avLst/>
          </a:prstGeom>
        </p:spPr>
      </p:pic>
      <p:sp>
        <p:nvSpPr>
          <p:cNvPr id="3" name="文本框 2"/>
          <p:cNvSpPr txBox="1"/>
          <p:nvPr>
            <p:custDataLst>
              <p:tags r:id="rId3"/>
            </p:custDataLst>
          </p:nvPr>
        </p:nvSpPr>
        <p:spPr>
          <a:xfrm>
            <a:off x="2942590" y="4806950"/>
            <a:ext cx="6694170" cy="706755"/>
          </a:xfrm>
          <a:prstGeom prst="rect">
            <a:avLst/>
          </a:prstGeom>
          <a:noFill/>
        </p:spPr>
        <p:txBody>
          <a:bodyPr wrap="square" rtlCol="0">
            <a:normAutofit fontScale="90000"/>
          </a:bodyPr>
          <a:lstStyle/>
          <a:p>
            <a:r>
              <a:rPr lang="zh-CN" altLang="en-US" sz="4000" dirty="0">
                <a:solidFill>
                  <a:schemeClr val="accent1">
                    <a:lumMod val="50000"/>
                  </a:schemeClr>
                </a:solidFill>
                <a:effectLst>
                  <a:outerShdw blurRad="38100" dist="38100" dir="2700000" algn="tl">
                    <a:srgbClr val="000000">
                      <a:alpha val="43137"/>
                    </a:srgbClr>
                  </a:outerShdw>
                </a:effectLst>
              </a:rPr>
              <a:t>请各位领导专家多提宝贵建议！</a:t>
            </a:r>
            <a:endParaRPr lang="zh-CN" altLang="en-US" sz="4000" dirty="0">
              <a:solidFill>
                <a:schemeClr val="accent1">
                  <a:lumMod val="5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a:xfrm>
            <a:off x="695960" y="270465"/>
            <a:ext cx="10800000" cy="720000"/>
          </a:xfrm>
        </p:spPr>
        <p:txBody>
          <a:bodyPr vert="horz" wrap="square" lIns="0" tIns="0" rIns="0" bIns="0" rtlCol="0" anchor="b">
            <a:noAutofit/>
          </a:bodyPr>
          <a:lstStyle>
            <a:lvl1pPr>
              <a:defRPr>
                <a:latin typeface="+mj-ea"/>
                <a:ea typeface="+mj-ea"/>
                <a:cs typeface="+mj-ea"/>
                <a:sym typeface="+mj-ea"/>
              </a:defRPr>
            </a:lvl1pPr>
          </a:lstStyle>
          <a:p>
            <a:pPr lvl="0" algn="l">
              <a:lnSpc>
                <a:spcPct val="150000"/>
              </a:lnSpc>
              <a:buClrTx/>
              <a:buSzTx/>
              <a:buFontTx/>
            </a:pPr>
            <a:r>
              <a:rPr lang="zh-CN" altLang="en-US" sz="2400" dirty="0">
                <a:solidFill>
                  <a:schemeClr val="accent1">
                    <a:lumMod val="50000"/>
                  </a:schemeClr>
                </a:solidFill>
                <a:latin typeface="+mj-lt"/>
                <a:sym typeface="+mn-ea"/>
              </a:rPr>
              <a:t>项目</a:t>
            </a:r>
            <a:r>
              <a:rPr lang="en-US" altLang="zh-CN" sz="2400" dirty="0">
                <a:solidFill>
                  <a:schemeClr val="accent1">
                    <a:lumMod val="50000"/>
                  </a:schemeClr>
                </a:solidFill>
                <a:latin typeface="+mj-lt"/>
                <a:sym typeface="+mn-ea"/>
              </a:rPr>
              <a:t>1</a:t>
            </a:r>
            <a:r>
              <a:rPr lang="zh-CN" altLang="en-US" sz="2400" dirty="0">
                <a:solidFill>
                  <a:schemeClr val="accent1">
                    <a:lumMod val="50000"/>
                  </a:schemeClr>
                </a:solidFill>
                <a:latin typeface="+mj-lt"/>
                <a:sym typeface="+mn-ea"/>
              </a:rPr>
              <a:t>：智能操作型</a:t>
            </a:r>
            <a:r>
              <a:rPr lang="en-US" sz="2400" dirty="0">
                <a:solidFill>
                  <a:schemeClr val="accent1">
                    <a:lumMod val="50000"/>
                  </a:schemeClr>
                </a:solidFill>
                <a:latin typeface="+mj-lt"/>
                <a:sym typeface="+mn-ea"/>
              </a:rPr>
              <a:t>UBE</a:t>
            </a:r>
            <a:r>
              <a:rPr lang="zh-CN" altLang="en-US" sz="2400" dirty="0">
                <a:solidFill>
                  <a:schemeClr val="accent1">
                    <a:lumMod val="50000"/>
                  </a:schemeClr>
                </a:solidFill>
                <a:latin typeface="+mj-lt"/>
                <a:sym typeface="+mn-ea"/>
              </a:rPr>
              <a:t>手术机器人研发（在研，</a:t>
            </a:r>
            <a:r>
              <a:rPr lang="en-US" altLang="zh-CN" sz="2400" dirty="0">
                <a:solidFill>
                  <a:schemeClr val="accent1">
                    <a:lumMod val="50000"/>
                  </a:schemeClr>
                </a:solidFill>
                <a:latin typeface="+mj-lt"/>
                <a:sym typeface="+mn-ea"/>
              </a:rPr>
              <a:t>2026.1-2028.12</a:t>
            </a:r>
            <a:r>
              <a:rPr lang="zh-CN" altLang="en-US" sz="2400" dirty="0">
                <a:solidFill>
                  <a:schemeClr val="accent1">
                    <a:lumMod val="50000"/>
                  </a:schemeClr>
                </a:solidFill>
                <a:latin typeface="+mj-lt"/>
                <a:sym typeface="+mn-ea"/>
              </a:rPr>
              <a:t>，</a:t>
            </a:r>
            <a:r>
              <a:rPr lang="en-US" altLang="zh-CN" sz="2400" dirty="0">
                <a:solidFill>
                  <a:schemeClr val="accent1">
                    <a:lumMod val="50000"/>
                  </a:schemeClr>
                </a:solidFill>
                <a:latin typeface="+mj-lt"/>
                <a:sym typeface="+mn-ea"/>
              </a:rPr>
              <a:t>300w</a:t>
            </a:r>
            <a:r>
              <a:rPr lang="zh-CN" altLang="en-US" sz="2400" dirty="0">
                <a:solidFill>
                  <a:schemeClr val="accent1">
                    <a:lumMod val="50000"/>
                  </a:schemeClr>
                </a:solidFill>
                <a:latin typeface="+mj-lt"/>
                <a:sym typeface="+mn-ea"/>
              </a:rPr>
              <a:t>，主持）</a:t>
            </a:r>
            <a:endParaRPr lang="zh-CN" altLang="en-US" sz="2400" dirty="0">
              <a:solidFill>
                <a:schemeClr val="accent1">
                  <a:lumMod val="50000"/>
                </a:schemeClr>
              </a:solidFill>
              <a:latin typeface="+mj-lt"/>
              <a:sym typeface="+mn-ea"/>
            </a:endParaRPr>
          </a:p>
        </p:txBody>
      </p:sp>
      <p:pic>
        <p:nvPicPr>
          <p:cNvPr id="2" name="图片 1"/>
          <p:cNvPicPr>
            <a:picLocks noChangeAspect="1"/>
          </p:cNvPicPr>
          <p:nvPr>
            <p:custDataLst>
              <p:tags r:id="rId2"/>
            </p:custDataLst>
          </p:nvPr>
        </p:nvPicPr>
        <p:blipFill>
          <a:blip r:embed="rId3"/>
          <a:stretch>
            <a:fillRect/>
          </a:stretch>
        </p:blipFill>
        <p:spPr>
          <a:xfrm>
            <a:off x="1619885" y="1362075"/>
            <a:ext cx="9179560" cy="4933315"/>
          </a:xfrm>
          <a:prstGeom prst="rect">
            <a:avLst/>
          </a:prstGeom>
        </p:spPr>
      </p:pic>
    </p:spTree>
    <p:custDataLst>
      <p:tags r:id="rId4"/>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73"/>
          <p:cNvPicPr>
            <a:picLocks noChangeAspect="1"/>
          </p:cNvPicPr>
          <p:nvPr>
            <p:custDataLst>
              <p:tags r:id="rId1"/>
            </p:custDataLst>
          </p:nvPr>
        </p:nvPicPr>
        <p:blipFill>
          <a:blip r:embed="rId2"/>
          <a:stretch>
            <a:fillRect/>
          </a:stretch>
        </p:blipFill>
        <p:spPr>
          <a:xfrm>
            <a:off x="3009265" y="1324610"/>
            <a:ext cx="6415405" cy="4558665"/>
          </a:xfrm>
          <a:prstGeom prst="rect">
            <a:avLst/>
          </a:prstGeom>
          <a:noFill/>
          <a:ln>
            <a:noFill/>
          </a:ln>
        </p:spPr>
      </p:pic>
      <p:sp>
        <p:nvSpPr>
          <p:cNvPr id="3" name="文本框 2"/>
          <p:cNvSpPr txBox="1"/>
          <p:nvPr/>
        </p:nvSpPr>
        <p:spPr>
          <a:xfrm>
            <a:off x="3326765" y="6011545"/>
            <a:ext cx="5734050" cy="521970"/>
          </a:xfrm>
          <a:prstGeom prst="rect">
            <a:avLst/>
          </a:prstGeom>
          <a:noFill/>
        </p:spPr>
        <p:txBody>
          <a:bodyPr wrap="square" rtlCol="0" anchor="t">
            <a:spAutoFit/>
          </a:bodyPr>
          <a:p>
            <a:r>
              <a:rPr lang="zh-CN" altLang="en-US" sz="2800" dirty="0">
                <a:solidFill>
                  <a:schemeClr val="accent1">
                    <a:lumMod val="50000"/>
                  </a:schemeClr>
                </a:solidFill>
                <a:latin typeface="+mj-lt"/>
                <a:sym typeface="+mn-ea"/>
              </a:rPr>
              <a:t>智能操作型</a:t>
            </a:r>
            <a:r>
              <a:rPr lang="en-US" sz="2800" dirty="0">
                <a:solidFill>
                  <a:schemeClr val="accent1">
                    <a:lumMod val="50000"/>
                  </a:schemeClr>
                </a:solidFill>
                <a:latin typeface="+mj-lt"/>
                <a:sym typeface="+mn-ea"/>
              </a:rPr>
              <a:t>UBE</a:t>
            </a:r>
            <a:r>
              <a:rPr lang="zh-CN" altLang="en-US" sz="2800" dirty="0">
                <a:solidFill>
                  <a:schemeClr val="accent1">
                    <a:lumMod val="50000"/>
                  </a:schemeClr>
                </a:solidFill>
                <a:latin typeface="+mj-lt"/>
                <a:sym typeface="+mn-ea"/>
              </a:rPr>
              <a:t>手术机器人</a:t>
            </a:r>
            <a:r>
              <a:rPr lang="zh-CN" altLang="en-US" sz="2800" dirty="0">
                <a:solidFill>
                  <a:schemeClr val="accent1">
                    <a:lumMod val="50000"/>
                  </a:schemeClr>
                </a:solidFill>
                <a:latin typeface="+mj-lt"/>
                <a:sym typeface="+mn-ea"/>
              </a:rPr>
              <a:t>构想图</a:t>
            </a:r>
            <a:endParaRPr lang="zh-CN" altLang="en-US" sz="2800" dirty="0">
              <a:solidFill>
                <a:schemeClr val="accent1">
                  <a:lumMod val="50000"/>
                </a:schemeClr>
              </a:solidFill>
              <a:latin typeface="+mj-lt"/>
              <a:sym typeface="+mn-ea"/>
            </a:endParaRPr>
          </a:p>
        </p:txBody>
      </p:sp>
      <p:sp>
        <p:nvSpPr>
          <p:cNvPr id="5" name="标题 4"/>
          <p:cNvSpPr>
            <a:spLocks noGrp="1"/>
          </p:cNvSpPr>
          <p:nvPr>
            <p:ph type="title"/>
            <p:custDataLst>
              <p:tags r:id="rId3"/>
            </p:custDataLst>
          </p:nvPr>
        </p:nvSpPr>
        <p:spPr>
          <a:xfrm>
            <a:off x="695960" y="270465"/>
            <a:ext cx="10800000" cy="720000"/>
          </a:xfrm>
        </p:spPr>
        <p:txBody>
          <a:bodyPr vert="horz" wrap="square" lIns="0" tIns="0" rIns="0" bIns="0" rtlCol="0" anchor="b">
            <a:noAutofit/>
          </a:bodyPr>
          <a:lstStyle>
            <a:lvl1pPr>
              <a:defRPr>
                <a:latin typeface="+mj-ea"/>
                <a:ea typeface="+mj-ea"/>
                <a:cs typeface="+mj-ea"/>
                <a:sym typeface="+mj-ea"/>
              </a:defRPr>
            </a:lvl1pPr>
          </a:lstStyle>
          <a:p>
            <a:pPr lvl="0" algn="l">
              <a:lnSpc>
                <a:spcPct val="150000"/>
              </a:lnSpc>
              <a:buClrTx/>
              <a:buSzTx/>
              <a:buFontTx/>
            </a:pPr>
            <a:r>
              <a:rPr lang="zh-CN" altLang="en-US" sz="2400" dirty="0">
                <a:solidFill>
                  <a:schemeClr val="accent1">
                    <a:lumMod val="50000"/>
                  </a:schemeClr>
                </a:solidFill>
                <a:latin typeface="+mj-lt"/>
                <a:sym typeface="+mn-ea"/>
              </a:rPr>
              <a:t>项目</a:t>
            </a:r>
            <a:r>
              <a:rPr lang="en-US" altLang="zh-CN" sz="2400" dirty="0">
                <a:solidFill>
                  <a:schemeClr val="accent1">
                    <a:lumMod val="50000"/>
                  </a:schemeClr>
                </a:solidFill>
                <a:latin typeface="+mj-lt"/>
                <a:sym typeface="+mn-ea"/>
              </a:rPr>
              <a:t>1</a:t>
            </a:r>
            <a:r>
              <a:rPr lang="zh-CN" altLang="en-US" sz="2400" dirty="0">
                <a:solidFill>
                  <a:schemeClr val="accent1">
                    <a:lumMod val="50000"/>
                  </a:schemeClr>
                </a:solidFill>
                <a:latin typeface="+mj-lt"/>
                <a:sym typeface="+mn-ea"/>
              </a:rPr>
              <a:t>：智能操作型</a:t>
            </a:r>
            <a:r>
              <a:rPr lang="en-US" sz="2400" dirty="0">
                <a:solidFill>
                  <a:schemeClr val="accent1">
                    <a:lumMod val="50000"/>
                  </a:schemeClr>
                </a:solidFill>
                <a:latin typeface="+mj-lt"/>
                <a:sym typeface="+mn-ea"/>
              </a:rPr>
              <a:t>UBE</a:t>
            </a:r>
            <a:r>
              <a:rPr lang="zh-CN" altLang="en-US" sz="2400" dirty="0">
                <a:solidFill>
                  <a:schemeClr val="accent1">
                    <a:lumMod val="50000"/>
                  </a:schemeClr>
                </a:solidFill>
                <a:latin typeface="+mj-lt"/>
                <a:sym typeface="+mn-ea"/>
              </a:rPr>
              <a:t>手术机器人研发（在研，</a:t>
            </a:r>
            <a:r>
              <a:rPr lang="en-US" altLang="zh-CN" sz="2400" dirty="0">
                <a:solidFill>
                  <a:schemeClr val="accent1">
                    <a:lumMod val="50000"/>
                  </a:schemeClr>
                </a:solidFill>
                <a:latin typeface="+mj-lt"/>
                <a:sym typeface="+mn-ea"/>
              </a:rPr>
              <a:t>2026.1-2028.12</a:t>
            </a:r>
            <a:r>
              <a:rPr lang="zh-CN" altLang="en-US" sz="2400" dirty="0">
                <a:solidFill>
                  <a:schemeClr val="accent1">
                    <a:lumMod val="50000"/>
                  </a:schemeClr>
                </a:solidFill>
                <a:latin typeface="+mj-lt"/>
                <a:sym typeface="+mn-ea"/>
              </a:rPr>
              <a:t>，</a:t>
            </a:r>
            <a:r>
              <a:rPr lang="en-US" altLang="zh-CN" sz="2400" dirty="0">
                <a:solidFill>
                  <a:schemeClr val="accent1">
                    <a:lumMod val="50000"/>
                  </a:schemeClr>
                </a:solidFill>
                <a:latin typeface="+mj-lt"/>
                <a:sym typeface="+mn-ea"/>
              </a:rPr>
              <a:t>300w</a:t>
            </a:r>
            <a:r>
              <a:rPr lang="zh-CN" altLang="en-US" sz="2400" dirty="0">
                <a:solidFill>
                  <a:schemeClr val="accent1">
                    <a:lumMod val="50000"/>
                  </a:schemeClr>
                </a:solidFill>
                <a:latin typeface="+mj-lt"/>
                <a:sym typeface="+mn-ea"/>
              </a:rPr>
              <a:t>，主持）</a:t>
            </a:r>
            <a:endParaRPr lang="zh-CN" altLang="en-US" sz="2400" dirty="0">
              <a:solidFill>
                <a:schemeClr val="accent1">
                  <a:lumMod val="50000"/>
                </a:schemeClr>
              </a:solidFill>
              <a:latin typeface="+mj-lt"/>
              <a:sym typeface="+mn-ea"/>
            </a:endParaRPr>
          </a:p>
        </p:txBody>
      </p:sp>
    </p:spTree>
    <p:custDataLst>
      <p:tags r:id="rId4"/>
    </p:custData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6db8f32113e9a6c0c5a9af2779b11b0">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591945" y="1419225"/>
            <a:ext cx="8772525" cy="4904740"/>
          </a:xfrm>
          <a:prstGeom prst="rect">
            <a:avLst/>
          </a:prstGeom>
        </p:spPr>
      </p:pic>
      <p:sp>
        <p:nvSpPr>
          <p:cNvPr id="7" name="标题 6"/>
          <p:cNvSpPr>
            <a:spLocks noGrp="1"/>
          </p:cNvSpPr>
          <p:nvPr>
            <p:ph type="title"/>
            <p:custDataLst>
              <p:tags r:id="rId5"/>
            </p:custDataLst>
          </p:nvPr>
        </p:nvSpPr>
        <p:spPr>
          <a:xfrm>
            <a:off x="201930" y="139700"/>
            <a:ext cx="12160250" cy="720090"/>
          </a:xfrm>
        </p:spPr>
        <p:txBody>
          <a:bodyPr vert="horz" wrap="square" lIns="0" tIns="0" rIns="0" bIns="0" rtlCol="0" anchor="b">
            <a:noAutofit/>
          </a:bodyPr>
          <a:lstStyle>
            <a:lvl1pPr>
              <a:defRPr>
                <a:latin typeface="+mj-ea"/>
                <a:ea typeface="+mj-ea"/>
                <a:cs typeface="+mj-ea"/>
                <a:sym typeface="+mj-ea"/>
              </a:defRPr>
            </a:lvl1pPr>
          </a:lstStyle>
          <a:p>
            <a:pPr lvl="0" algn="l">
              <a:lnSpc>
                <a:spcPct val="150000"/>
              </a:lnSpc>
              <a:buClrTx/>
              <a:buSzTx/>
              <a:buFontTx/>
            </a:pPr>
            <a:r>
              <a:rPr lang="zh-CN" altLang="en-US" sz="2400" dirty="0">
                <a:solidFill>
                  <a:schemeClr val="accent1">
                    <a:lumMod val="50000"/>
                  </a:schemeClr>
                </a:solidFill>
                <a:latin typeface="+mj-lt"/>
                <a:sym typeface="+mn-ea"/>
              </a:rPr>
              <a:t>项目</a:t>
            </a:r>
            <a:r>
              <a:rPr lang="en-US" altLang="zh-CN" sz="2400" dirty="0">
                <a:solidFill>
                  <a:schemeClr val="accent1">
                    <a:lumMod val="50000"/>
                  </a:schemeClr>
                </a:solidFill>
                <a:latin typeface="+mj-lt"/>
                <a:sym typeface="+mn-ea"/>
              </a:rPr>
              <a:t>1</a:t>
            </a:r>
            <a:r>
              <a:rPr lang="zh-CN" altLang="en-US" sz="2400" dirty="0">
                <a:solidFill>
                  <a:schemeClr val="accent1">
                    <a:lumMod val="50000"/>
                  </a:schemeClr>
                </a:solidFill>
                <a:latin typeface="+mj-lt"/>
                <a:sym typeface="+mn-ea"/>
              </a:rPr>
              <a:t>：智能操作型</a:t>
            </a:r>
            <a:r>
              <a:rPr lang="en-US" sz="2400" dirty="0">
                <a:solidFill>
                  <a:schemeClr val="accent1">
                    <a:lumMod val="50000"/>
                  </a:schemeClr>
                </a:solidFill>
                <a:latin typeface="+mj-lt"/>
                <a:sym typeface="+mn-ea"/>
              </a:rPr>
              <a:t>UBE</a:t>
            </a:r>
            <a:r>
              <a:rPr lang="zh-CN" altLang="en-US" sz="2400" dirty="0">
                <a:solidFill>
                  <a:schemeClr val="accent1">
                    <a:lumMod val="50000"/>
                  </a:schemeClr>
                </a:solidFill>
                <a:latin typeface="+mj-lt"/>
                <a:sym typeface="+mn-ea"/>
              </a:rPr>
              <a:t>手术机器人研发（在研，</a:t>
            </a:r>
            <a:r>
              <a:rPr lang="en-US" altLang="zh-CN" sz="2400" dirty="0">
                <a:solidFill>
                  <a:schemeClr val="accent1">
                    <a:lumMod val="50000"/>
                  </a:schemeClr>
                </a:solidFill>
                <a:latin typeface="+mj-lt"/>
                <a:sym typeface="+mn-ea"/>
              </a:rPr>
              <a:t>2026.1-2028.12</a:t>
            </a:r>
            <a:r>
              <a:rPr lang="zh-CN" altLang="en-US" sz="2400" dirty="0">
                <a:solidFill>
                  <a:schemeClr val="accent1">
                    <a:lumMod val="50000"/>
                  </a:schemeClr>
                </a:solidFill>
                <a:latin typeface="+mj-lt"/>
                <a:sym typeface="+mn-ea"/>
              </a:rPr>
              <a:t>，</a:t>
            </a:r>
            <a:r>
              <a:rPr lang="en-US" altLang="zh-CN" sz="2400" dirty="0">
                <a:solidFill>
                  <a:schemeClr val="accent1">
                    <a:lumMod val="50000"/>
                  </a:schemeClr>
                </a:solidFill>
                <a:latin typeface="+mj-lt"/>
                <a:sym typeface="+mn-ea"/>
              </a:rPr>
              <a:t>300w</a:t>
            </a:r>
            <a:r>
              <a:rPr lang="zh-CN" altLang="en-US" sz="2400" dirty="0">
                <a:solidFill>
                  <a:schemeClr val="accent1">
                    <a:lumMod val="50000"/>
                  </a:schemeClr>
                </a:solidFill>
                <a:latin typeface="+mj-lt"/>
                <a:sym typeface="+mn-ea"/>
              </a:rPr>
              <a:t>，主持）</a:t>
            </a:r>
            <a:endParaRPr lang="zh-CN" altLang="en-US" sz="2400" dirty="0">
              <a:solidFill>
                <a:schemeClr val="accent1">
                  <a:lumMod val="50000"/>
                </a:schemeClr>
              </a:solidFill>
              <a:latin typeface="+mj-lt"/>
              <a:sym typeface="+mn-ea"/>
            </a:endParaRPr>
          </a:p>
        </p:txBody>
      </p:sp>
    </p:spTree>
    <p:custDataLst>
      <p:tags r:id="rId6"/>
    </p:custDataLst>
  </p:cSld>
  <p:clrMapOvr>
    <a:masterClrMapping/>
  </p:clrMapOvr>
  <p:transition/>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ab3810569a936d71e2b9b810c13ef86">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550035" y="1411605"/>
            <a:ext cx="8949055" cy="5041265"/>
          </a:xfrm>
          <a:prstGeom prst="rect">
            <a:avLst/>
          </a:prstGeom>
        </p:spPr>
      </p:pic>
      <p:sp>
        <p:nvSpPr>
          <p:cNvPr id="3" name="标题 2"/>
          <p:cNvSpPr>
            <a:spLocks noGrp="1"/>
          </p:cNvSpPr>
          <p:nvPr>
            <p:ph type="title"/>
            <p:custDataLst>
              <p:tags r:id="rId5"/>
            </p:custDataLst>
          </p:nvPr>
        </p:nvSpPr>
        <p:spPr>
          <a:xfrm>
            <a:off x="695960" y="270465"/>
            <a:ext cx="10800000" cy="720000"/>
          </a:xfrm>
        </p:spPr>
        <p:txBody>
          <a:bodyPr vert="horz" wrap="square" lIns="0" tIns="0" rIns="0" bIns="0" rtlCol="0" anchor="b">
            <a:noAutofit/>
          </a:bodyPr>
          <a:lstStyle>
            <a:lvl1pPr>
              <a:defRPr>
                <a:latin typeface="+mj-ea"/>
                <a:ea typeface="+mj-ea"/>
                <a:cs typeface="+mj-ea"/>
                <a:sym typeface="+mj-ea"/>
              </a:defRPr>
            </a:lvl1pPr>
          </a:lstStyle>
          <a:p>
            <a:pPr lvl="0" algn="l">
              <a:lnSpc>
                <a:spcPct val="150000"/>
              </a:lnSpc>
              <a:buClrTx/>
              <a:buSzTx/>
              <a:buFontTx/>
            </a:pPr>
            <a:r>
              <a:rPr lang="zh-CN" altLang="en-US" sz="2400" dirty="0">
                <a:solidFill>
                  <a:schemeClr val="accent1">
                    <a:lumMod val="50000"/>
                  </a:schemeClr>
                </a:solidFill>
                <a:latin typeface="+mj-lt"/>
                <a:sym typeface="+mn-ea"/>
              </a:rPr>
              <a:t>项目</a:t>
            </a:r>
            <a:r>
              <a:rPr lang="en-US" altLang="zh-CN" sz="2400" dirty="0">
                <a:solidFill>
                  <a:schemeClr val="accent1">
                    <a:lumMod val="50000"/>
                  </a:schemeClr>
                </a:solidFill>
                <a:latin typeface="+mj-lt"/>
                <a:sym typeface="+mn-ea"/>
              </a:rPr>
              <a:t>1</a:t>
            </a:r>
            <a:r>
              <a:rPr lang="zh-CN" altLang="en-US" sz="2400" dirty="0">
                <a:solidFill>
                  <a:schemeClr val="accent1">
                    <a:lumMod val="50000"/>
                  </a:schemeClr>
                </a:solidFill>
                <a:latin typeface="+mj-lt"/>
                <a:sym typeface="+mn-ea"/>
              </a:rPr>
              <a:t>：智能操作型</a:t>
            </a:r>
            <a:r>
              <a:rPr lang="en-US" sz="2400" dirty="0">
                <a:solidFill>
                  <a:schemeClr val="accent1">
                    <a:lumMod val="50000"/>
                  </a:schemeClr>
                </a:solidFill>
                <a:latin typeface="+mj-lt"/>
                <a:sym typeface="+mn-ea"/>
              </a:rPr>
              <a:t>UBE</a:t>
            </a:r>
            <a:r>
              <a:rPr lang="zh-CN" altLang="en-US" sz="2400" dirty="0">
                <a:solidFill>
                  <a:schemeClr val="accent1">
                    <a:lumMod val="50000"/>
                  </a:schemeClr>
                </a:solidFill>
                <a:latin typeface="+mj-lt"/>
                <a:sym typeface="+mn-ea"/>
              </a:rPr>
              <a:t>手术机器人研发（在研，</a:t>
            </a:r>
            <a:r>
              <a:rPr lang="en-US" altLang="zh-CN" sz="2400" dirty="0">
                <a:solidFill>
                  <a:schemeClr val="accent1">
                    <a:lumMod val="50000"/>
                  </a:schemeClr>
                </a:solidFill>
                <a:latin typeface="+mj-lt"/>
                <a:sym typeface="+mn-ea"/>
              </a:rPr>
              <a:t>2026.1-2028.12</a:t>
            </a:r>
            <a:r>
              <a:rPr lang="zh-CN" altLang="en-US" sz="2400" dirty="0">
                <a:solidFill>
                  <a:schemeClr val="accent1">
                    <a:lumMod val="50000"/>
                  </a:schemeClr>
                </a:solidFill>
                <a:latin typeface="+mj-lt"/>
                <a:sym typeface="+mn-ea"/>
              </a:rPr>
              <a:t>，</a:t>
            </a:r>
            <a:r>
              <a:rPr lang="en-US" altLang="zh-CN" sz="2400" dirty="0">
                <a:solidFill>
                  <a:schemeClr val="accent1">
                    <a:lumMod val="50000"/>
                  </a:schemeClr>
                </a:solidFill>
                <a:latin typeface="+mj-lt"/>
                <a:sym typeface="+mn-ea"/>
              </a:rPr>
              <a:t>300w</a:t>
            </a:r>
            <a:r>
              <a:rPr lang="zh-CN" altLang="en-US" sz="2400" dirty="0">
                <a:solidFill>
                  <a:schemeClr val="accent1">
                    <a:lumMod val="50000"/>
                  </a:schemeClr>
                </a:solidFill>
                <a:latin typeface="+mj-lt"/>
                <a:sym typeface="+mn-ea"/>
              </a:rPr>
              <a:t>，主持）</a:t>
            </a:r>
            <a:endParaRPr lang="zh-CN" altLang="en-US" sz="2400" dirty="0">
              <a:solidFill>
                <a:schemeClr val="accent1">
                  <a:lumMod val="50000"/>
                </a:schemeClr>
              </a:solidFill>
              <a:latin typeface="+mj-lt"/>
              <a:sym typeface="+mn-ea"/>
            </a:endParaRPr>
          </a:p>
        </p:txBody>
      </p:sp>
    </p:spTree>
    <p:custDataLst>
      <p:tags r:id="rId6"/>
    </p:custDataLst>
  </p:cSld>
  <p:clrMapOvr>
    <a:masterClrMapping/>
  </p:clrMapOvr>
  <p:transition/>
  <p:timing>
    <p:tnLst>
      <p:par>
        <p:cTn id="1" dur="indefinite" restart="never" nodeType="tmRoot">
          <p:childTnLst>
            <p:video fullScrn="0">
              <p:cMediaNode mute="1">
                <p:cTn id="2" fill="hold" display="1">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第一例小阶段分割结果26.4.1">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632460" y="1785620"/>
            <a:ext cx="11256645" cy="3235960"/>
          </a:xfrm>
          <a:prstGeom prst="rect">
            <a:avLst/>
          </a:prstGeom>
        </p:spPr>
      </p:pic>
      <p:sp>
        <p:nvSpPr>
          <p:cNvPr id="6" name="标题 4"/>
          <p:cNvSpPr>
            <a:spLocks noGrp="1"/>
          </p:cNvSpPr>
          <p:nvPr>
            <p:custDataLst>
              <p:tags r:id="rId5"/>
            </p:custDataLst>
          </p:nvPr>
        </p:nvSpPr>
        <p:spPr>
          <a:xfrm>
            <a:off x="1426210" y="5527040"/>
            <a:ext cx="9626600" cy="523875"/>
          </a:xfrm>
          <a:prstGeom prst="rect">
            <a:avLst/>
          </a:prstGeom>
        </p:spPr>
        <p:txBody>
          <a:bodyPr vert="horz" wrap="square" lIns="0" tIns="0" rIns="0" bIns="0" rtlCol="0" anchor="b"/>
          <a:lstStyle>
            <a:lvl1pPr>
              <a:defRPr>
                <a:latin typeface="+mj-ea"/>
                <a:ea typeface="+mj-ea"/>
                <a:cs typeface="+mj-ea"/>
                <a:sym typeface="+mj-ea"/>
              </a:defRPr>
            </a:lvl1pPr>
          </a:lstStyle>
          <a:p>
            <a:pPr lvl="0" algn="l">
              <a:lnSpc>
                <a:spcPct val="150000"/>
              </a:lnSpc>
              <a:buClrTx/>
              <a:buSzTx/>
              <a:buFontTx/>
            </a:pPr>
            <a:r>
              <a:rPr lang="zh-CN" altLang="en-US" sz="2800" dirty="0">
                <a:solidFill>
                  <a:schemeClr val="bg2">
                    <a:lumMod val="25000"/>
                  </a:schemeClr>
                </a:solidFill>
                <a:latin typeface="+mj-lt"/>
                <a:sym typeface="+mn-ea"/>
              </a:rPr>
              <a:t>目前正在研发：</a:t>
            </a:r>
            <a:r>
              <a:rPr lang="en-US" altLang="zh-CN" sz="2800" dirty="0">
                <a:solidFill>
                  <a:schemeClr val="bg2">
                    <a:lumMod val="25000"/>
                  </a:schemeClr>
                </a:solidFill>
                <a:latin typeface="+mj-lt"/>
                <a:sym typeface="+mn-ea"/>
              </a:rPr>
              <a:t>“</a:t>
            </a:r>
            <a:r>
              <a:rPr lang="zh-CN" altLang="en-US" sz="2800" dirty="0">
                <a:solidFill>
                  <a:schemeClr val="bg2">
                    <a:lumMod val="25000"/>
                  </a:schemeClr>
                </a:solidFill>
                <a:latin typeface="+mj-lt"/>
                <a:sym typeface="+mn-ea"/>
              </a:rPr>
              <a:t>感知</a:t>
            </a:r>
            <a:r>
              <a:rPr lang="en-US" altLang="zh-CN" sz="2800" dirty="0">
                <a:solidFill>
                  <a:schemeClr val="bg2">
                    <a:lumMod val="25000"/>
                  </a:schemeClr>
                </a:solidFill>
                <a:latin typeface="+mj-lt"/>
                <a:sym typeface="+mn-ea"/>
              </a:rPr>
              <a:t>-</a:t>
            </a:r>
            <a:r>
              <a:rPr lang="zh-CN" altLang="en-US" sz="2800" dirty="0">
                <a:solidFill>
                  <a:schemeClr val="bg2">
                    <a:lumMod val="25000"/>
                  </a:schemeClr>
                </a:solidFill>
                <a:latin typeface="+mj-lt"/>
                <a:sym typeface="+mn-ea"/>
              </a:rPr>
              <a:t>决策</a:t>
            </a:r>
            <a:r>
              <a:rPr lang="en-US" altLang="zh-CN" sz="2800" dirty="0">
                <a:solidFill>
                  <a:schemeClr val="bg2">
                    <a:lumMod val="25000"/>
                  </a:schemeClr>
                </a:solidFill>
                <a:latin typeface="+mj-lt"/>
                <a:sym typeface="+mn-ea"/>
              </a:rPr>
              <a:t>-</a:t>
            </a:r>
            <a:r>
              <a:rPr lang="zh-CN" altLang="en-US" sz="2800" dirty="0">
                <a:solidFill>
                  <a:schemeClr val="bg2">
                    <a:lumMod val="25000"/>
                  </a:schemeClr>
                </a:solidFill>
                <a:latin typeface="+mj-lt"/>
                <a:sym typeface="+mn-ea"/>
              </a:rPr>
              <a:t>执行</a:t>
            </a:r>
            <a:r>
              <a:rPr lang="en-US" altLang="zh-CN" sz="2800" dirty="0">
                <a:solidFill>
                  <a:schemeClr val="bg2">
                    <a:lumMod val="25000"/>
                  </a:schemeClr>
                </a:solidFill>
                <a:latin typeface="+mj-lt"/>
                <a:sym typeface="+mn-ea"/>
              </a:rPr>
              <a:t>”</a:t>
            </a:r>
            <a:r>
              <a:rPr lang="zh-CN" altLang="en-US" sz="2800" dirty="0">
                <a:solidFill>
                  <a:schemeClr val="bg2">
                    <a:lumMod val="25000"/>
                  </a:schemeClr>
                </a:solidFill>
                <a:latin typeface="+mj-lt"/>
                <a:sym typeface="+mn-ea"/>
              </a:rPr>
              <a:t>脊柱外科内镜的具身机器人</a:t>
            </a:r>
            <a:endParaRPr lang="zh-CN" altLang="en-US" sz="2800" dirty="0">
              <a:solidFill>
                <a:schemeClr val="bg2">
                  <a:lumMod val="25000"/>
                </a:schemeClr>
              </a:solidFill>
              <a:latin typeface="+mj-lt"/>
              <a:sym typeface="+mn-ea"/>
            </a:endParaRPr>
          </a:p>
        </p:txBody>
      </p:sp>
      <p:sp>
        <p:nvSpPr>
          <p:cNvPr id="4" name="标题 3"/>
          <p:cNvSpPr>
            <a:spLocks noGrp="1"/>
          </p:cNvSpPr>
          <p:nvPr>
            <p:ph type="title"/>
            <p:custDataLst>
              <p:tags r:id="rId6"/>
            </p:custDataLst>
          </p:nvPr>
        </p:nvSpPr>
        <p:spPr>
          <a:xfrm>
            <a:off x="695960" y="270465"/>
            <a:ext cx="10800000" cy="720000"/>
          </a:xfrm>
        </p:spPr>
        <p:txBody>
          <a:bodyPr vert="horz" wrap="square" lIns="0" tIns="0" rIns="0" bIns="0" rtlCol="0" anchor="b">
            <a:noAutofit/>
          </a:bodyPr>
          <a:lstStyle>
            <a:lvl1pPr>
              <a:defRPr>
                <a:latin typeface="+mj-ea"/>
                <a:ea typeface="+mj-ea"/>
                <a:cs typeface="+mj-ea"/>
                <a:sym typeface="+mj-ea"/>
              </a:defRPr>
            </a:lvl1pPr>
          </a:lstStyle>
          <a:p>
            <a:pPr lvl="0" algn="l">
              <a:lnSpc>
                <a:spcPct val="150000"/>
              </a:lnSpc>
              <a:buClrTx/>
              <a:buSzTx/>
              <a:buFontTx/>
            </a:pPr>
            <a:r>
              <a:rPr lang="zh-CN" altLang="en-US" sz="2400" dirty="0">
                <a:solidFill>
                  <a:schemeClr val="accent1">
                    <a:lumMod val="50000"/>
                  </a:schemeClr>
                </a:solidFill>
                <a:latin typeface="+mj-lt"/>
                <a:sym typeface="+mn-ea"/>
              </a:rPr>
              <a:t>项目</a:t>
            </a:r>
            <a:r>
              <a:rPr lang="en-US" altLang="zh-CN" sz="2400" dirty="0">
                <a:solidFill>
                  <a:schemeClr val="accent1">
                    <a:lumMod val="50000"/>
                  </a:schemeClr>
                </a:solidFill>
                <a:latin typeface="+mj-lt"/>
                <a:sym typeface="+mn-ea"/>
              </a:rPr>
              <a:t>1</a:t>
            </a:r>
            <a:r>
              <a:rPr lang="zh-CN" altLang="en-US" sz="2400" dirty="0">
                <a:solidFill>
                  <a:schemeClr val="accent1">
                    <a:lumMod val="50000"/>
                  </a:schemeClr>
                </a:solidFill>
                <a:latin typeface="+mj-lt"/>
                <a:sym typeface="+mn-ea"/>
              </a:rPr>
              <a:t>：智能操作型</a:t>
            </a:r>
            <a:r>
              <a:rPr lang="en-US" sz="2400" dirty="0">
                <a:solidFill>
                  <a:schemeClr val="accent1">
                    <a:lumMod val="50000"/>
                  </a:schemeClr>
                </a:solidFill>
                <a:latin typeface="+mj-lt"/>
                <a:sym typeface="+mn-ea"/>
              </a:rPr>
              <a:t>UBE</a:t>
            </a:r>
            <a:r>
              <a:rPr lang="zh-CN" altLang="en-US" sz="2400" dirty="0">
                <a:solidFill>
                  <a:schemeClr val="accent1">
                    <a:lumMod val="50000"/>
                  </a:schemeClr>
                </a:solidFill>
                <a:latin typeface="+mj-lt"/>
                <a:sym typeface="+mn-ea"/>
              </a:rPr>
              <a:t>手术机器人研发（在研，</a:t>
            </a:r>
            <a:r>
              <a:rPr lang="en-US" altLang="zh-CN" sz="2400" dirty="0">
                <a:solidFill>
                  <a:schemeClr val="accent1">
                    <a:lumMod val="50000"/>
                  </a:schemeClr>
                </a:solidFill>
                <a:latin typeface="+mj-lt"/>
                <a:sym typeface="+mn-ea"/>
              </a:rPr>
              <a:t>2026.1-2028.12</a:t>
            </a:r>
            <a:r>
              <a:rPr lang="zh-CN" altLang="en-US" sz="2400" dirty="0">
                <a:solidFill>
                  <a:schemeClr val="accent1">
                    <a:lumMod val="50000"/>
                  </a:schemeClr>
                </a:solidFill>
                <a:latin typeface="+mj-lt"/>
                <a:sym typeface="+mn-ea"/>
              </a:rPr>
              <a:t>，</a:t>
            </a:r>
            <a:r>
              <a:rPr lang="en-US" altLang="zh-CN" sz="2400" dirty="0">
                <a:solidFill>
                  <a:schemeClr val="accent1">
                    <a:lumMod val="50000"/>
                  </a:schemeClr>
                </a:solidFill>
                <a:latin typeface="+mj-lt"/>
                <a:sym typeface="+mn-ea"/>
              </a:rPr>
              <a:t>300w</a:t>
            </a:r>
            <a:r>
              <a:rPr lang="zh-CN" altLang="en-US" sz="2400" dirty="0">
                <a:solidFill>
                  <a:schemeClr val="accent1">
                    <a:lumMod val="50000"/>
                  </a:schemeClr>
                </a:solidFill>
                <a:latin typeface="+mj-lt"/>
                <a:sym typeface="+mn-ea"/>
              </a:rPr>
              <a:t>，主持）</a:t>
            </a:r>
            <a:endParaRPr lang="zh-CN" altLang="en-US" sz="2400" dirty="0">
              <a:solidFill>
                <a:schemeClr val="accent1">
                  <a:lumMod val="50000"/>
                </a:schemeClr>
              </a:solidFill>
              <a:latin typeface="+mj-lt"/>
              <a:sym typeface="+mn-ea"/>
            </a:endParaRPr>
          </a:p>
        </p:txBody>
      </p:sp>
    </p:spTree>
    <p:custDataLst>
      <p:tags r:id="rId7"/>
    </p:custDataLst>
  </p:cSld>
  <p:clrMapOvr>
    <a:masterClrMapping/>
  </p:clrMapOvr>
  <p:transition/>
  <p:timing>
    <p:tnLst>
      <p:par>
        <p:cTn id="1" dur="indefinite" restart="never" nodeType="tmRoot">
          <p:childTnLst>
            <p:video fullScrn="0">
              <p:cMediaNode>
                <p:cTn id="2" fill="hold" display="1">
                  <p:stCondLst>
                    <p:cond delay="indefinite"/>
                  </p:st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553085" y="321310"/>
            <a:ext cx="11403330" cy="1060450"/>
          </a:xfrm>
        </p:spPr>
        <p:txBody>
          <a:bodyPr vert="horz" wrap="square" lIns="0" tIns="0" rIns="0" bIns="0" rtlCol="0" anchor="b">
            <a:noAutofit/>
          </a:bodyPr>
          <a:lstStyle>
            <a:lvl1pPr>
              <a:defRPr>
                <a:latin typeface="+mj-ea"/>
                <a:ea typeface="+mj-ea"/>
                <a:cs typeface="+mj-ea"/>
                <a:sym typeface="+mj-ea"/>
              </a:defRPr>
            </a:lvl1pPr>
          </a:lstStyle>
          <a:p>
            <a:pPr lvl="0" algn="l">
              <a:lnSpc>
                <a:spcPct val="150000"/>
              </a:lnSpc>
              <a:buClrTx/>
              <a:buSzTx/>
              <a:buFontTx/>
            </a:pPr>
            <a:r>
              <a:rPr lang="zh-CN" altLang="en-US"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项目</a:t>
            </a:r>
            <a:r>
              <a:rPr lang="en-US" altLang="zh-CN"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2</a:t>
            </a:r>
            <a:r>
              <a:rPr lang="zh-CN" altLang="en-US"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基于混合现实的创伤骨科智能导航系统关键技术研发及临床示范</a:t>
            </a:r>
            <a:r>
              <a:rPr lang="zh-CN" altLang="en-US"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（主持，</a:t>
            </a:r>
            <a:r>
              <a:rPr lang="en-US" altLang="zh-CN"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200</a:t>
            </a:r>
            <a:r>
              <a:rPr lang="zh-CN" altLang="en-US"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万，</a:t>
            </a:r>
            <a:r>
              <a:rPr lang="en-US" altLang="zh-CN"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2022.7-2025.6</a:t>
            </a:r>
            <a:r>
              <a:rPr lang="zh-CN" altLang="en-US"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，江苏省重点研发计划，</a:t>
            </a:r>
            <a:r>
              <a:rPr lang="zh-CN" altLang="en-US"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结题）</a:t>
            </a:r>
            <a:endParaRPr lang="zh-CN" altLang="en-US"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3" name="AutoShape 4"/>
          <p:cNvSpPr/>
          <p:nvPr/>
        </p:nvSpPr>
        <p:spPr>
          <a:xfrm>
            <a:off x="762000" y="1651000"/>
            <a:ext cx="5080000" cy="3302000"/>
          </a:xfrm>
          <a:prstGeom prst="roundRect">
            <a:avLst>
              <a:gd name="adj" fmla="val 3846"/>
            </a:avLst>
          </a:prstGeom>
          <a:solidFill>
            <a:srgbClr val="FFFFFF">
              <a:alpha val="100000"/>
            </a:srgbClr>
          </a:solidFill>
          <a:ln w="25400" cap="flat" cmpd="sng">
            <a:noFill/>
            <a:prstDash val="solid"/>
            <a:round/>
          </a:ln>
          <a:effectLst>
            <a:outerShdw blurRad="127000" dist="50800" dir="5400000" algn="tl" rotWithShape="0">
              <a:srgbClr val="000000">
                <a:alpha val="5000"/>
              </a:srgbClr>
            </a:outerShdw>
          </a:effectLst>
        </p:spPr>
        <p:txBody>
          <a:bodyPr vert="horz" wrap="square" lIns="63500" tIns="63500" rIns="63500" bIns="63500" rtlCol="0" anchor="ctr"/>
          <a:lstStyle/>
          <a:p>
            <a:pPr algn="ctr">
              <a:defRPr/>
            </a:pPr>
          </a:p>
        </p:txBody>
      </p:sp>
      <p:pic>
        <p:nvPicPr>
          <p:cNvPr id="7"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6800" y="1955800"/>
            <a:ext cx="406400" cy="406400"/>
          </a:xfrm>
          <a:prstGeom prst="rect">
            <a:avLst/>
          </a:prstGeom>
        </p:spPr>
      </p:pic>
      <p:sp>
        <p:nvSpPr>
          <p:cNvPr id="23" name="AutoShape 6"/>
          <p:cNvSpPr/>
          <p:nvPr/>
        </p:nvSpPr>
        <p:spPr>
          <a:xfrm>
            <a:off x="1574800" y="1905000"/>
            <a:ext cx="40132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研发创伤骨科智能导航系统</a:t>
            </a:r>
            <a:endParaRPr lang="en-US" sz="1100"/>
          </a:p>
        </p:txBody>
      </p:sp>
      <p:sp>
        <p:nvSpPr>
          <p:cNvPr id="24" name="AutoShape 7"/>
          <p:cNvSpPr/>
          <p:nvPr/>
        </p:nvSpPr>
        <p:spPr>
          <a:xfrm>
            <a:off x="1066800" y="2413000"/>
            <a:ext cx="4470400" cy="762000"/>
          </a:xfrm>
          <a:prstGeom prst="rect">
            <a:avLst/>
          </a:prstGeom>
          <a:noFill/>
          <a:ln w="12700" cap="flat" cmpd="sng">
            <a:noFill/>
            <a:prstDash val="solid"/>
            <a:round/>
          </a:ln>
        </p:spPr>
        <p:txBody>
          <a:bodyPr vert="horz" wrap="square" lIns="0" tIns="0" rIns="0" bIns="0" rtlCol="0" anchor="ctr" anchorCtr="0"/>
          <a:lstStyle/>
          <a:p>
            <a:pPr indent="0" algn="l">
              <a:lnSpc>
                <a:spcPct val="117000"/>
              </a:lnSpc>
              <a:defRPr/>
            </a:pPr>
            <a:r>
              <a:rPr lang="en-US" sz="1400" b="0" i="0" u="none" strike="noStrike">
                <a:solidFill>
                  <a:srgbClr val="525252"/>
                </a:solidFill>
                <a:latin typeface="Noto Sans SC" panose="020B0200000000000000" charset="-122"/>
                <a:ea typeface="Noto Sans SC" panose="020B0200000000000000" charset="-122"/>
                <a:cs typeface="Noto Sans SC" panose="020B0200000000000000" charset="-122"/>
                <a:sym typeface="Noto Sans SC" panose="020B0200000000000000" charset="-122"/>
              </a:rPr>
              <a:t>集成软硬件一体化方案，实现精准的手术导航，彻底改变传统手术依赖X光透视的现状。</a:t>
            </a:r>
            <a:endParaRPr lang="en-US" sz="1100"/>
          </a:p>
        </p:txBody>
      </p:sp>
      <p:sp>
        <p:nvSpPr>
          <p:cNvPr id="25" name="AutoShape 8"/>
          <p:cNvSpPr/>
          <p:nvPr/>
        </p:nvSpPr>
        <p:spPr>
          <a:xfrm>
            <a:off x="1066800" y="3302000"/>
            <a:ext cx="4470400" cy="1270000"/>
          </a:xfrm>
          <a:prstGeom prst="roundRect">
            <a:avLst>
              <a:gd name="adj" fmla="val 10000"/>
            </a:avLst>
          </a:prstGeom>
          <a:solidFill>
            <a:srgbClr val="10B981">
              <a:alpha val="10000"/>
            </a:srgbClr>
          </a:solidFill>
          <a:ln w="25400" cap="flat" cmpd="sng">
            <a:noFill/>
            <a:prstDash val="solid"/>
            <a:round/>
          </a:ln>
        </p:spPr>
        <p:txBody>
          <a:bodyPr vert="horz" wrap="square" lIns="63500" tIns="63500" rIns="63500" bIns="63500" rtlCol="0" anchor="ctr"/>
          <a:lstStyle/>
          <a:p>
            <a:pPr algn="ctr">
              <a:defRPr/>
            </a:pPr>
          </a:p>
        </p:txBody>
      </p:sp>
      <p:sp>
        <p:nvSpPr>
          <p:cNvPr id="26" name="AutoShape 9"/>
          <p:cNvSpPr/>
          <p:nvPr/>
        </p:nvSpPr>
        <p:spPr>
          <a:xfrm>
            <a:off x="1270000" y="3492500"/>
            <a:ext cx="4064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核心目标：术中辐射暴露降低</a:t>
            </a:r>
            <a:endParaRPr lang="en-US" sz="1100"/>
          </a:p>
        </p:txBody>
      </p:sp>
      <p:sp>
        <p:nvSpPr>
          <p:cNvPr id="27" name="AutoShape 10"/>
          <p:cNvSpPr/>
          <p:nvPr/>
        </p:nvSpPr>
        <p:spPr>
          <a:xfrm>
            <a:off x="1270000" y="3873500"/>
            <a:ext cx="4064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600" b="1" i="0" u="none" strike="noStrike">
                <a:solidFill>
                  <a:srgbClr val="10B981"/>
                </a:solidFill>
                <a:latin typeface="Noto Sans SC" panose="020B0200000000000000" charset="-122"/>
                <a:ea typeface="Noto Sans SC" panose="020B0200000000000000" charset="-122"/>
                <a:cs typeface="Noto Sans SC" panose="020B0200000000000000" charset="-122"/>
                <a:sym typeface="Noto Sans SC" panose="020B0200000000000000" charset="-122"/>
              </a:rPr>
              <a:t>85%</a:t>
            </a:r>
            <a:r>
              <a:rPr lang="en-US" sz="2400" b="1" i="0" u="none" strike="noStrike">
                <a:solidFill>
                  <a:srgbClr val="10B981"/>
                </a:solidFill>
                <a:latin typeface="Noto Sans SC" panose="020B0200000000000000" charset="-122"/>
                <a:ea typeface="Noto Sans SC" panose="020B0200000000000000" charset="-122"/>
                <a:cs typeface="Noto Sans SC" panose="020B0200000000000000" charset="-122"/>
                <a:sym typeface="Noto Sans SC" panose="020B0200000000000000" charset="-122"/>
              </a:rPr>
              <a:t>以上</a:t>
            </a:r>
            <a:endParaRPr lang="en-US" sz="1100"/>
          </a:p>
        </p:txBody>
      </p:sp>
      <p:sp>
        <p:nvSpPr>
          <p:cNvPr id="28" name="AutoShape 11"/>
          <p:cNvSpPr/>
          <p:nvPr/>
        </p:nvSpPr>
        <p:spPr>
          <a:xfrm>
            <a:off x="6350000" y="1651000"/>
            <a:ext cx="5080000" cy="3302000"/>
          </a:xfrm>
          <a:prstGeom prst="roundRect">
            <a:avLst>
              <a:gd name="adj" fmla="val 3846"/>
            </a:avLst>
          </a:prstGeom>
          <a:solidFill>
            <a:srgbClr val="FFFFFF">
              <a:alpha val="100000"/>
            </a:srgbClr>
          </a:solidFill>
          <a:ln w="25400" cap="flat" cmpd="sng">
            <a:noFill/>
            <a:prstDash val="solid"/>
            <a:round/>
          </a:ln>
          <a:effectLst>
            <a:outerShdw blurRad="127000" dist="50800" dir="5400000" algn="tl" rotWithShape="0">
              <a:srgbClr val="000000">
                <a:alpha val="5000"/>
              </a:srgbClr>
            </a:outerShdw>
          </a:effectLst>
        </p:spPr>
        <p:txBody>
          <a:bodyPr vert="horz" wrap="square" lIns="63500" tIns="63500" rIns="63500" bIns="63500" rtlCol="0" anchor="ctr"/>
          <a:lstStyle/>
          <a:p>
            <a:pPr algn="ctr">
              <a:defRPr/>
            </a:pPr>
          </a:p>
        </p:txBody>
      </p:sp>
      <p:pic>
        <p:nvPicPr>
          <p:cNvPr id="29"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54800" y="1955800"/>
            <a:ext cx="406400" cy="406400"/>
          </a:xfrm>
          <a:prstGeom prst="rect">
            <a:avLst/>
          </a:prstGeom>
        </p:spPr>
      </p:pic>
      <p:sp>
        <p:nvSpPr>
          <p:cNvPr id="30" name="AutoShape 13"/>
          <p:cNvSpPr/>
          <p:nvPr/>
        </p:nvSpPr>
        <p:spPr>
          <a:xfrm>
            <a:off x="7162800" y="1905000"/>
            <a:ext cx="40132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003366"/>
                </a:solidFill>
                <a:latin typeface="Noto Sans SC" panose="020B0200000000000000" charset="-122"/>
                <a:ea typeface="Noto Sans SC" panose="020B0200000000000000" charset="-122"/>
                <a:cs typeface="Noto Sans SC" panose="020B0200000000000000" charset="-122"/>
                <a:sym typeface="Noto Sans SC" panose="020B0200000000000000" charset="-122"/>
              </a:rPr>
              <a:t>三大关键技术攻关</a:t>
            </a:r>
            <a:endParaRPr lang="en-US" sz="1100"/>
          </a:p>
        </p:txBody>
      </p:sp>
      <p:sp>
        <p:nvSpPr>
          <p:cNvPr id="31" name="AutoShape 14"/>
          <p:cNvSpPr/>
          <p:nvPr/>
        </p:nvSpPr>
        <p:spPr>
          <a:xfrm>
            <a:off x="6654800" y="2540000"/>
            <a:ext cx="4470400" cy="635000"/>
          </a:xfrm>
          <a:prstGeom prst="roundRect">
            <a:avLst>
              <a:gd name="adj" fmla="val 20000"/>
            </a:avLst>
          </a:prstGeom>
          <a:solidFill>
            <a:srgbClr val="F9FAFB">
              <a:alpha val="100000"/>
            </a:srgbClr>
          </a:solidFill>
          <a:ln w="25400" cap="flat" cmpd="sng">
            <a:noFill/>
            <a:prstDash val="solid"/>
            <a:round/>
          </a:ln>
        </p:spPr>
        <p:txBody>
          <a:bodyPr vert="horz" wrap="square" lIns="63500" tIns="63500" rIns="63500" bIns="63500" rtlCol="0" anchor="ctr"/>
          <a:lstStyle/>
          <a:p>
            <a:pPr algn="ctr">
              <a:defRPr/>
            </a:pPr>
          </a:p>
        </p:txBody>
      </p:sp>
      <p:pic>
        <p:nvPicPr>
          <p:cNvPr id="32"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07200" y="2679700"/>
            <a:ext cx="355600" cy="355600"/>
          </a:xfrm>
          <a:prstGeom prst="rect">
            <a:avLst/>
          </a:prstGeom>
        </p:spPr>
      </p:pic>
      <p:sp>
        <p:nvSpPr>
          <p:cNvPr id="33" name="AutoShape 16"/>
          <p:cNvSpPr/>
          <p:nvPr/>
        </p:nvSpPr>
        <p:spPr>
          <a:xfrm>
            <a:off x="7289800" y="2667000"/>
            <a:ext cx="3683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1F2329"/>
                </a:solidFill>
                <a:latin typeface="Noto Sans SC" panose="020B0200000000000000" charset="-122"/>
                <a:ea typeface="Noto Sans SC" panose="020B0200000000000000" charset="-122"/>
                <a:cs typeface="Noto Sans SC" panose="020B0200000000000000" charset="-122"/>
                <a:sym typeface="Noto Sans SC" panose="020B0200000000000000" charset="-122"/>
              </a:rPr>
              <a:t>攻克空间配准定位技术</a:t>
            </a:r>
            <a:endParaRPr lang="en-US" sz="1100"/>
          </a:p>
        </p:txBody>
      </p:sp>
      <p:sp>
        <p:nvSpPr>
          <p:cNvPr id="34" name="AutoShape 17"/>
          <p:cNvSpPr/>
          <p:nvPr/>
        </p:nvSpPr>
        <p:spPr>
          <a:xfrm>
            <a:off x="6654800" y="3302000"/>
            <a:ext cx="4470400" cy="635000"/>
          </a:xfrm>
          <a:prstGeom prst="roundRect">
            <a:avLst>
              <a:gd name="adj" fmla="val 20000"/>
            </a:avLst>
          </a:prstGeom>
          <a:solidFill>
            <a:srgbClr val="F9FAFB">
              <a:alpha val="100000"/>
            </a:srgbClr>
          </a:solidFill>
          <a:ln w="25400" cap="flat" cmpd="sng">
            <a:noFill/>
            <a:prstDash val="solid"/>
            <a:round/>
          </a:ln>
        </p:spPr>
        <p:txBody>
          <a:bodyPr vert="horz" wrap="square" lIns="63500" tIns="63500" rIns="63500" bIns="63500" rtlCol="0" anchor="ctr"/>
          <a:lstStyle/>
          <a:p>
            <a:pPr algn="ctr">
              <a:defRPr/>
            </a:pPr>
          </a:p>
        </p:txBody>
      </p:sp>
      <p:pic>
        <p:nvPicPr>
          <p:cNvPr id="35"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07200" y="3441700"/>
            <a:ext cx="355600" cy="355600"/>
          </a:xfrm>
          <a:prstGeom prst="rect">
            <a:avLst/>
          </a:prstGeom>
        </p:spPr>
      </p:pic>
      <p:sp>
        <p:nvSpPr>
          <p:cNvPr id="36" name="AutoShape 19"/>
          <p:cNvSpPr/>
          <p:nvPr/>
        </p:nvSpPr>
        <p:spPr>
          <a:xfrm>
            <a:off x="7289800" y="3429000"/>
            <a:ext cx="3683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1F2329"/>
                </a:solidFill>
                <a:latin typeface="Noto Sans SC" panose="020B0200000000000000" charset="-122"/>
                <a:ea typeface="Noto Sans SC" panose="020B0200000000000000" charset="-122"/>
                <a:cs typeface="Noto Sans SC" panose="020B0200000000000000" charset="-122"/>
                <a:sym typeface="Noto Sans SC" panose="020B0200000000000000" charset="-122"/>
              </a:rPr>
              <a:t>攻克三维碎骨建模拼接技术</a:t>
            </a:r>
            <a:endParaRPr lang="en-US" sz="1100"/>
          </a:p>
        </p:txBody>
      </p:sp>
      <p:sp>
        <p:nvSpPr>
          <p:cNvPr id="37" name="AutoShape 20"/>
          <p:cNvSpPr/>
          <p:nvPr/>
        </p:nvSpPr>
        <p:spPr>
          <a:xfrm>
            <a:off x="6654800" y="4064000"/>
            <a:ext cx="4470400" cy="635000"/>
          </a:xfrm>
          <a:prstGeom prst="roundRect">
            <a:avLst>
              <a:gd name="adj" fmla="val 20000"/>
            </a:avLst>
          </a:prstGeom>
          <a:solidFill>
            <a:srgbClr val="F9FAFB">
              <a:alpha val="100000"/>
            </a:srgbClr>
          </a:solidFill>
          <a:ln w="25400" cap="flat" cmpd="sng">
            <a:noFill/>
            <a:prstDash val="solid"/>
            <a:round/>
          </a:ln>
        </p:spPr>
        <p:txBody>
          <a:bodyPr vert="horz" wrap="square" lIns="63500" tIns="63500" rIns="63500" bIns="63500" rtlCol="0" anchor="ctr"/>
          <a:lstStyle/>
          <a:p>
            <a:pPr algn="ctr">
              <a:defRPr/>
            </a:pPr>
          </a:p>
        </p:txBody>
      </p:sp>
      <p:pic>
        <p:nvPicPr>
          <p:cNvPr id="38"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07200" y="4203700"/>
            <a:ext cx="355600" cy="355600"/>
          </a:xfrm>
          <a:prstGeom prst="rect">
            <a:avLst/>
          </a:prstGeom>
        </p:spPr>
      </p:pic>
      <p:sp>
        <p:nvSpPr>
          <p:cNvPr id="39" name="AutoShape 22"/>
          <p:cNvSpPr/>
          <p:nvPr/>
        </p:nvSpPr>
        <p:spPr>
          <a:xfrm>
            <a:off x="7289800" y="4191000"/>
            <a:ext cx="3683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1F2329"/>
                </a:solidFill>
                <a:latin typeface="Noto Sans SC" panose="020B0200000000000000" charset="-122"/>
                <a:ea typeface="Noto Sans SC" panose="020B0200000000000000" charset="-122"/>
                <a:cs typeface="Noto Sans SC" panose="020B0200000000000000" charset="-122"/>
                <a:sym typeface="Noto Sans SC" panose="020B0200000000000000" charset="-122"/>
              </a:rPr>
              <a:t>攻克混合现实可视化导航技术</a:t>
            </a:r>
            <a:endParaRPr lang="en-US" sz="1100"/>
          </a:p>
        </p:txBody>
      </p:sp>
      <p:sp>
        <p:nvSpPr>
          <p:cNvPr id="40" name="AutoShape 23"/>
          <p:cNvSpPr/>
          <p:nvPr/>
        </p:nvSpPr>
        <p:spPr>
          <a:xfrm>
            <a:off x="762000" y="5334000"/>
            <a:ext cx="10668000" cy="762000"/>
          </a:xfrm>
          <a:prstGeom prst="roundRect">
            <a:avLst>
              <a:gd name="adj" fmla="val 16666"/>
            </a:avLst>
          </a:prstGeom>
          <a:solidFill>
            <a:srgbClr val="003366">
              <a:alpha val="100000"/>
            </a:srgbClr>
          </a:solidFill>
          <a:ln w="25400" cap="flat" cmpd="sng">
            <a:noFill/>
            <a:prstDash val="solid"/>
            <a:round/>
          </a:ln>
        </p:spPr>
        <p:txBody>
          <a:bodyPr vert="horz" wrap="square" lIns="63500" tIns="63500" rIns="63500" bIns="63500" rtlCol="0" anchor="ctr"/>
          <a:lstStyle/>
          <a:p>
            <a:pPr algn="ctr">
              <a:defRPr/>
            </a:pPr>
          </a:p>
        </p:txBody>
      </p:sp>
      <p:pic>
        <p:nvPicPr>
          <p:cNvPr id="41" name="Picture 2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16000" y="5537200"/>
            <a:ext cx="355600" cy="355600"/>
          </a:xfrm>
          <a:prstGeom prst="rect">
            <a:avLst/>
          </a:prstGeom>
        </p:spPr>
      </p:pic>
      <p:sp>
        <p:nvSpPr>
          <p:cNvPr id="42" name="AutoShape 25"/>
          <p:cNvSpPr/>
          <p:nvPr/>
        </p:nvSpPr>
        <p:spPr>
          <a:xfrm>
            <a:off x="1524000" y="5486400"/>
            <a:ext cx="9652000" cy="4572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0"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通过三大技术突破，构建完整的智能导航闭环，实现骨科手术的精准化与微创化。</a:t>
            </a:r>
            <a:endParaRPr lang="en-US" sz="1100"/>
          </a:p>
        </p:txBody>
      </p:sp>
    </p:spTree>
    <p:custDataLst>
      <p:tags r:id="rId14"/>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553085" y="321310"/>
            <a:ext cx="11403330" cy="1060450"/>
          </a:xfrm>
        </p:spPr>
        <p:txBody>
          <a:bodyPr vert="horz" wrap="square" lIns="0" tIns="0" rIns="0" bIns="0" rtlCol="0" anchor="b">
            <a:noAutofit/>
          </a:bodyPr>
          <a:lstStyle>
            <a:lvl1pPr>
              <a:defRPr>
                <a:latin typeface="+mj-ea"/>
                <a:ea typeface="+mj-ea"/>
                <a:cs typeface="+mj-ea"/>
                <a:sym typeface="+mj-ea"/>
              </a:defRPr>
            </a:lvl1pPr>
          </a:lstStyle>
          <a:p>
            <a:pPr lvl="0" algn="l">
              <a:lnSpc>
                <a:spcPct val="150000"/>
              </a:lnSpc>
              <a:buClrTx/>
              <a:buSzTx/>
              <a:buFontTx/>
            </a:pPr>
            <a:r>
              <a:rPr lang="zh-CN" altLang="en-US"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项目</a:t>
            </a:r>
            <a:r>
              <a:rPr lang="en-US" altLang="zh-CN"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2</a:t>
            </a:r>
            <a:r>
              <a:rPr lang="zh-CN" altLang="en-US"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基于混合现实的创伤骨科智能导航系统关键技术研发及临床示范</a:t>
            </a:r>
            <a:r>
              <a:rPr lang="zh-CN" altLang="en-US"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（主持，</a:t>
            </a:r>
            <a:r>
              <a:rPr lang="en-US" altLang="zh-CN"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200</a:t>
            </a:r>
            <a:r>
              <a:rPr lang="zh-CN" altLang="en-US"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万，</a:t>
            </a:r>
            <a:r>
              <a:rPr lang="en-US" altLang="zh-CN"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2022.7-2025.6</a:t>
            </a:r>
            <a:r>
              <a:rPr lang="zh-CN" altLang="en-US"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，江苏省重点研发计划，</a:t>
            </a:r>
            <a:r>
              <a:rPr lang="zh-CN" altLang="en-US"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结题）</a:t>
            </a:r>
            <a:endParaRPr lang="zh-CN" altLang="en-US" sz="2800">
              <a:solidFill>
                <a:schemeClr val="bg2">
                  <a:lumMod val="2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4" name="AutoShape 4"/>
          <p:cNvSpPr/>
          <p:nvPr/>
        </p:nvSpPr>
        <p:spPr>
          <a:xfrm>
            <a:off x="890905" y="2390140"/>
            <a:ext cx="3302000" cy="3048000"/>
          </a:xfrm>
          <a:prstGeom prst="roundRect">
            <a:avLst>
              <a:gd name="adj" fmla="val 4166"/>
            </a:avLst>
          </a:prstGeom>
          <a:solidFill>
            <a:srgbClr val="FFFFFF">
              <a:alpha val="100000"/>
            </a:srgbClr>
          </a:solidFill>
          <a:ln w="25400" cap="flat" cmpd="sng">
            <a:noFill/>
            <a:prstDash val="solid"/>
            <a:round/>
          </a:ln>
          <a:effectLst>
            <a:outerShdw blurRad="127000" dist="50800" dir="5400000" algn="tl" rotWithShape="0">
              <a:srgbClr val="000000">
                <a:alpha val="8000"/>
              </a:srgbClr>
            </a:outerShdw>
          </a:effectLst>
        </p:spPr>
        <p:txBody>
          <a:bodyPr vert="horz" wrap="square" lIns="63500" tIns="63500" rIns="63500" bIns="63500" rtlCol="0" anchor="ctr"/>
          <a:lstStyle/>
          <a:p>
            <a:pPr algn="ctr">
              <a:defRPr/>
            </a:pPr>
          </a:p>
        </p:txBody>
      </p:sp>
      <p:sp>
        <p:nvSpPr>
          <p:cNvPr id="5" name="AutoShape 5"/>
          <p:cNvSpPr/>
          <p:nvPr/>
        </p:nvSpPr>
        <p:spPr>
          <a:xfrm>
            <a:off x="890905" y="2390140"/>
            <a:ext cx="3302000" cy="76200"/>
          </a:xfrm>
          <a:prstGeom prst="roundRect">
            <a:avLst>
              <a:gd name="adj" fmla="val 166666"/>
            </a:avLst>
          </a:prstGeom>
          <a:solidFill>
            <a:srgbClr val="3B82F6">
              <a:alpha val="100000"/>
            </a:srgbClr>
          </a:solidFill>
          <a:ln w="25400" cap="flat" cmpd="sng">
            <a:noFill/>
            <a:prstDash val="solid"/>
            <a:round/>
          </a:ln>
        </p:spPr>
        <p:txBody>
          <a:bodyPr vert="horz" wrap="square" lIns="63500" tIns="63500" rIns="63500" bIns="63500" rtlCol="0" anchor="ctr"/>
          <a:lstStyle/>
          <a:p>
            <a:pPr algn="ctr">
              <a:defRPr/>
            </a:p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24405" y="2707640"/>
            <a:ext cx="635000" cy="635000"/>
          </a:xfrm>
          <a:prstGeom prst="rect">
            <a:avLst/>
          </a:prstGeom>
        </p:spPr>
      </p:pic>
      <p:sp>
        <p:nvSpPr>
          <p:cNvPr id="8" name="AutoShape 7"/>
          <p:cNvSpPr/>
          <p:nvPr/>
        </p:nvSpPr>
        <p:spPr>
          <a:xfrm>
            <a:off x="1017905" y="3469640"/>
            <a:ext cx="30480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800" b="1" i="0" u="none" strike="noStrike">
                <a:solidFill>
                  <a:srgbClr val="1F2329"/>
                </a:solidFill>
                <a:latin typeface="Noto Sans SC" panose="020B0200000000000000" charset="-122"/>
                <a:ea typeface="Noto Sans SC" panose="020B0200000000000000" charset="-122"/>
                <a:cs typeface="Noto Sans SC" panose="020B0200000000000000" charset="-122"/>
                <a:sym typeface="Noto Sans SC" panose="020B0200000000000000" charset="-122"/>
              </a:rPr>
              <a:t>常州锦瑟医疗信息科技</a:t>
            </a:r>
            <a:endParaRPr lang="en-US" sz="1100"/>
          </a:p>
        </p:txBody>
      </p:sp>
      <p:sp>
        <p:nvSpPr>
          <p:cNvPr id="9" name="AutoShape 8"/>
          <p:cNvSpPr/>
          <p:nvPr/>
        </p:nvSpPr>
        <p:spPr>
          <a:xfrm>
            <a:off x="1462405" y="3914140"/>
            <a:ext cx="2159000" cy="304800"/>
          </a:xfrm>
          <a:prstGeom prst="roundRect">
            <a:avLst>
              <a:gd name="adj" fmla="val 50000"/>
            </a:avLst>
          </a:prstGeom>
          <a:solidFill>
            <a:srgbClr val="3B82F6">
              <a:alpha val="10000"/>
            </a:srgbClr>
          </a:solidFill>
          <a:ln w="25400" cap="flat" cmpd="sng">
            <a:noFill/>
            <a:prstDash val="solid"/>
            <a:round/>
          </a:ln>
        </p:spPr>
        <p:txBody>
          <a:bodyPr vert="horz" wrap="square" lIns="0" tIns="0" rIns="0" bIns="0" rtlCol="0" anchor="ctr" anchorCtr="0"/>
          <a:lstStyle/>
          <a:p>
            <a:pPr indent="0" algn="ctr">
              <a:lnSpc>
                <a:spcPct val="125000"/>
              </a:lnSpc>
              <a:defRPr/>
            </a:pPr>
            <a:r>
              <a:rPr lang="en-US" sz="1200" b="1" i="0" u="none" strike="noStrike">
                <a:solidFill>
                  <a:srgbClr val="3B82F6"/>
                </a:solidFill>
                <a:latin typeface="Noto Sans SC" panose="020B0200000000000000" charset="-122"/>
                <a:ea typeface="Noto Sans SC" panose="020B0200000000000000" charset="-122"/>
                <a:cs typeface="Noto Sans SC" panose="020B0200000000000000" charset="-122"/>
                <a:sym typeface="Noto Sans SC" panose="020B0200000000000000" charset="-122"/>
              </a:rPr>
              <a:t>产品转化与工程化</a:t>
            </a:r>
            <a:endParaRPr lang="en-US" sz="1100"/>
          </a:p>
        </p:txBody>
      </p:sp>
      <p:sp>
        <p:nvSpPr>
          <p:cNvPr id="10" name="AutoShape 9"/>
          <p:cNvSpPr/>
          <p:nvPr/>
        </p:nvSpPr>
        <p:spPr>
          <a:xfrm>
            <a:off x="1081405" y="4358640"/>
            <a:ext cx="2921000" cy="762000"/>
          </a:xfrm>
          <a:prstGeom prst="rect">
            <a:avLst/>
          </a:prstGeom>
          <a:noFill/>
          <a:ln w="12700" cap="flat" cmpd="sng">
            <a:noFill/>
            <a:prstDash val="solid"/>
            <a:round/>
          </a:ln>
        </p:spPr>
        <p:txBody>
          <a:bodyPr vert="horz" wrap="square" lIns="0" tIns="0" rIns="0" bIns="0" rtlCol="0" anchor="t" anchorCtr="0"/>
          <a:lstStyle/>
          <a:p>
            <a:pPr indent="0" algn="just">
              <a:lnSpc>
                <a:spcPct val="108000"/>
              </a:lnSpc>
              <a:defRPr/>
            </a:pPr>
            <a:r>
              <a:rPr lang="en-US" sz="1300" b="0" i="0" u="none" strike="noStrike">
                <a:solidFill>
                  <a:srgbClr val="646A73"/>
                </a:solidFill>
                <a:latin typeface="Noto Sans SC" panose="020B0200000000000000" charset="-122"/>
                <a:ea typeface="Noto Sans SC" panose="020B0200000000000000" charset="-122"/>
                <a:cs typeface="Noto Sans SC" panose="020B0200000000000000" charset="-122"/>
                <a:sym typeface="Noto Sans SC" panose="020B0200000000000000" charset="-122"/>
              </a:rPr>
              <a:t>负责将科研成果转化为可用的医疗产品，推动技术落地与产业化应用。</a:t>
            </a:r>
            <a:endParaRPr lang="en-US" sz="1100"/>
          </a:p>
        </p:txBody>
      </p:sp>
      <p:sp>
        <p:nvSpPr>
          <p:cNvPr id="11" name="AutoShape 10"/>
          <p:cNvSpPr/>
          <p:nvPr/>
        </p:nvSpPr>
        <p:spPr>
          <a:xfrm>
            <a:off x="4573905" y="2390140"/>
            <a:ext cx="3302000" cy="3048000"/>
          </a:xfrm>
          <a:prstGeom prst="roundRect">
            <a:avLst>
              <a:gd name="adj" fmla="val 4166"/>
            </a:avLst>
          </a:prstGeom>
          <a:solidFill>
            <a:srgbClr val="FFFFFF">
              <a:alpha val="100000"/>
            </a:srgbClr>
          </a:solidFill>
          <a:ln w="25400" cap="flat" cmpd="sng">
            <a:noFill/>
            <a:prstDash val="solid"/>
            <a:round/>
          </a:ln>
          <a:effectLst>
            <a:outerShdw blurRad="127000" dist="50800" dir="5400000" algn="tl" rotWithShape="0">
              <a:srgbClr val="000000">
                <a:alpha val="8000"/>
              </a:srgbClr>
            </a:outerShdw>
          </a:effectLst>
        </p:spPr>
        <p:txBody>
          <a:bodyPr vert="horz" wrap="square" lIns="63500" tIns="63500" rIns="63500" bIns="63500" rtlCol="0" anchor="ctr"/>
          <a:lstStyle/>
          <a:p>
            <a:pPr algn="ctr">
              <a:defRPr/>
            </a:pPr>
          </a:p>
        </p:txBody>
      </p:sp>
      <p:sp>
        <p:nvSpPr>
          <p:cNvPr id="12" name="AutoShape 11"/>
          <p:cNvSpPr/>
          <p:nvPr/>
        </p:nvSpPr>
        <p:spPr>
          <a:xfrm>
            <a:off x="4573905" y="2390140"/>
            <a:ext cx="3302000" cy="76200"/>
          </a:xfrm>
          <a:prstGeom prst="roundRect">
            <a:avLst>
              <a:gd name="adj" fmla="val 166666"/>
            </a:avLst>
          </a:prstGeom>
          <a:solidFill>
            <a:srgbClr val="10B981">
              <a:alpha val="100000"/>
            </a:srgbClr>
          </a:solidFill>
          <a:ln w="25400" cap="flat" cmpd="sng">
            <a:noFill/>
            <a:prstDash val="solid"/>
            <a:round/>
          </a:ln>
        </p:spPr>
        <p:txBody>
          <a:bodyPr vert="horz" wrap="square" lIns="63500" tIns="63500" rIns="63500" bIns="63500" rtlCol="0" anchor="ctr"/>
          <a:lstStyle/>
          <a:p>
            <a:pPr algn="ctr">
              <a:defRPr/>
            </a:pPr>
          </a:p>
        </p:txBody>
      </p:sp>
      <p:pic>
        <p:nvPicPr>
          <p:cNvPr id="13"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07405" y="2707640"/>
            <a:ext cx="635000" cy="635000"/>
          </a:xfrm>
          <a:prstGeom prst="rect">
            <a:avLst/>
          </a:prstGeom>
        </p:spPr>
      </p:pic>
      <p:sp>
        <p:nvSpPr>
          <p:cNvPr id="14" name="AutoShape 13"/>
          <p:cNvSpPr/>
          <p:nvPr/>
        </p:nvSpPr>
        <p:spPr>
          <a:xfrm>
            <a:off x="4700905" y="3469640"/>
            <a:ext cx="30480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800" b="1" i="0" u="none" strike="noStrike">
                <a:solidFill>
                  <a:srgbClr val="1F2329"/>
                </a:solidFill>
                <a:latin typeface="Noto Sans SC" panose="020B0200000000000000" charset="-122"/>
                <a:ea typeface="Noto Sans SC" panose="020B0200000000000000" charset="-122"/>
                <a:cs typeface="Noto Sans SC" panose="020B0200000000000000" charset="-122"/>
                <a:sym typeface="Noto Sans SC" panose="020B0200000000000000" charset="-122"/>
              </a:rPr>
              <a:t>河海大学</a:t>
            </a:r>
            <a:endParaRPr lang="en-US" sz="1100"/>
          </a:p>
        </p:txBody>
      </p:sp>
      <p:sp>
        <p:nvSpPr>
          <p:cNvPr id="15" name="AutoShape 14"/>
          <p:cNvSpPr/>
          <p:nvPr/>
        </p:nvSpPr>
        <p:spPr>
          <a:xfrm>
            <a:off x="5145405" y="3914140"/>
            <a:ext cx="2159000" cy="304800"/>
          </a:xfrm>
          <a:prstGeom prst="roundRect">
            <a:avLst>
              <a:gd name="adj" fmla="val 50000"/>
            </a:avLst>
          </a:prstGeom>
          <a:solidFill>
            <a:srgbClr val="10B981">
              <a:alpha val="10000"/>
            </a:srgbClr>
          </a:solidFill>
          <a:ln w="25400" cap="flat" cmpd="sng">
            <a:noFill/>
            <a:prstDash val="solid"/>
            <a:round/>
          </a:ln>
        </p:spPr>
        <p:txBody>
          <a:bodyPr vert="horz" wrap="square" lIns="0" tIns="0" rIns="0" bIns="0" rtlCol="0" anchor="ctr" anchorCtr="0"/>
          <a:lstStyle/>
          <a:p>
            <a:pPr indent="0" algn="ctr">
              <a:lnSpc>
                <a:spcPct val="125000"/>
              </a:lnSpc>
              <a:defRPr/>
            </a:pPr>
            <a:r>
              <a:rPr lang="en-US" sz="1200" b="1" i="0" u="none" strike="noStrike">
                <a:solidFill>
                  <a:srgbClr val="10B981"/>
                </a:solidFill>
                <a:latin typeface="Noto Sans SC" panose="020B0200000000000000" charset="-122"/>
                <a:ea typeface="Noto Sans SC" panose="020B0200000000000000" charset="-122"/>
                <a:cs typeface="Noto Sans SC" panose="020B0200000000000000" charset="-122"/>
                <a:sym typeface="Noto Sans SC" panose="020B0200000000000000" charset="-122"/>
              </a:rPr>
              <a:t>关键算法研究</a:t>
            </a:r>
            <a:endParaRPr lang="en-US" sz="1100"/>
          </a:p>
        </p:txBody>
      </p:sp>
      <p:sp>
        <p:nvSpPr>
          <p:cNvPr id="16" name="AutoShape 15"/>
          <p:cNvSpPr/>
          <p:nvPr/>
        </p:nvSpPr>
        <p:spPr>
          <a:xfrm>
            <a:off x="4764405" y="4358640"/>
            <a:ext cx="2921000" cy="762000"/>
          </a:xfrm>
          <a:prstGeom prst="rect">
            <a:avLst/>
          </a:prstGeom>
          <a:noFill/>
          <a:ln w="12700" cap="flat" cmpd="sng">
            <a:noFill/>
            <a:prstDash val="solid"/>
            <a:round/>
          </a:ln>
        </p:spPr>
        <p:txBody>
          <a:bodyPr vert="horz" wrap="square" lIns="0" tIns="0" rIns="0" bIns="0" rtlCol="0" anchor="t" anchorCtr="0"/>
          <a:lstStyle/>
          <a:p>
            <a:pPr indent="0" algn="just">
              <a:lnSpc>
                <a:spcPct val="108000"/>
              </a:lnSpc>
              <a:defRPr/>
            </a:pPr>
            <a:r>
              <a:rPr lang="en-US" sz="1300" b="0" i="0" u="none" strike="noStrike">
                <a:solidFill>
                  <a:srgbClr val="646A73"/>
                </a:solidFill>
                <a:latin typeface="Noto Sans SC" panose="020B0200000000000000" charset="-122"/>
                <a:ea typeface="Noto Sans SC" panose="020B0200000000000000" charset="-122"/>
                <a:cs typeface="Noto Sans SC" panose="020B0200000000000000" charset="-122"/>
                <a:sym typeface="Noto Sans SC" panose="020B0200000000000000" charset="-122"/>
              </a:rPr>
              <a:t>专注于核心算法的研究与突破，为项目提供坚实的技术支撑与创新动力。</a:t>
            </a:r>
            <a:endParaRPr lang="en-US" sz="1100"/>
          </a:p>
        </p:txBody>
      </p:sp>
      <p:sp>
        <p:nvSpPr>
          <p:cNvPr id="17" name="AutoShape 16"/>
          <p:cNvSpPr/>
          <p:nvPr/>
        </p:nvSpPr>
        <p:spPr>
          <a:xfrm>
            <a:off x="8256905" y="2390140"/>
            <a:ext cx="3302000" cy="3048000"/>
          </a:xfrm>
          <a:prstGeom prst="roundRect">
            <a:avLst>
              <a:gd name="adj" fmla="val 4166"/>
            </a:avLst>
          </a:prstGeom>
          <a:solidFill>
            <a:srgbClr val="FFFFFF">
              <a:alpha val="100000"/>
            </a:srgbClr>
          </a:solidFill>
          <a:ln w="25400" cap="flat" cmpd="sng">
            <a:noFill/>
            <a:prstDash val="solid"/>
            <a:round/>
          </a:ln>
          <a:effectLst>
            <a:outerShdw blurRad="127000" dist="50800" dir="5400000" algn="tl" rotWithShape="0">
              <a:srgbClr val="000000">
                <a:alpha val="8000"/>
              </a:srgbClr>
            </a:outerShdw>
          </a:effectLst>
        </p:spPr>
        <p:txBody>
          <a:bodyPr vert="horz" wrap="square" lIns="63500" tIns="63500" rIns="63500" bIns="63500" rtlCol="0" anchor="ctr"/>
          <a:lstStyle/>
          <a:p>
            <a:pPr algn="ctr">
              <a:defRPr/>
            </a:pPr>
          </a:p>
        </p:txBody>
      </p:sp>
      <p:sp>
        <p:nvSpPr>
          <p:cNvPr id="18" name="AutoShape 17"/>
          <p:cNvSpPr/>
          <p:nvPr/>
        </p:nvSpPr>
        <p:spPr>
          <a:xfrm>
            <a:off x="8256905" y="2390140"/>
            <a:ext cx="3302000" cy="76200"/>
          </a:xfrm>
          <a:prstGeom prst="roundRect">
            <a:avLst>
              <a:gd name="adj" fmla="val 166666"/>
            </a:avLst>
          </a:prstGeom>
          <a:solidFill>
            <a:srgbClr val="EF4444">
              <a:alpha val="100000"/>
            </a:srgbClr>
          </a:solidFill>
          <a:ln w="25400" cap="flat" cmpd="sng">
            <a:noFill/>
            <a:prstDash val="solid"/>
            <a:round/>
          </a:ln>
        </p:spPr>
        <p:txBody>
          <a:bodyPr vert="horz" wrap="square" lIns="63500" tIns="63500" rIns="63500" bIns="63500" rtlCol="0" anchor="ctr"/>
          <a:lstStyle/>
          <a:p>
            <a:pPr algn="ctr">
              <a:defRPr/>
            </a:pPr>
          </a:p>
        </p:txBody>
      </p:sp>
      <p:pic>
        <p:nvPicPr>
          <p:cNvPr id="19"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90405" y="2707640"/>
            <a:ext cx="635000" cy="635000"/>
          </a:xfrm>
          <a:prstGeom prst="rect">
            <a:avLst/>
          </a:prstGeom>
        </p:spPr>
      </p:pic>
      <p:sp>
        <p:nvSpPr>
          <p:cNvPr id="20" name="AutoShape 19"/>
          <p:cNvSpPr/>
          <p:nvPr/>
        </p:nvSpPr>
        <p:spPr>
          <a:xfrm>
            <a:off x="8383905" y="3469640"/>
            <a:ext cx="30480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800" b="1" i="0" u="none" strike="noStrike">
                <a:solidFill>
                  <a:srgbClr val="1F2329"/>
                </a:solidFill>
                <a:latin typeface="Noto Sans SC" panose="020B0200000000000000" charset="-122"/>
                <a:ea typeface="Noto Sans SC" panose="020B0200000000000000" charset="-122"/>
                <a:cs typeface="Noto Sans SC" panose="020B0200000000000000" charset="-122"/>
                <a:sym typeface="Noto Sans SC" panose="020B0200000000000000" charset="-122"/>
              </a:rPr>
              <a:t>南京医科大学附属南京医院</a:t>
            </a:r>
            <a:endParaRPr lang="en-US" sz="1100"/>
          </a:p>
        </p:txBody>
      </p:sp>
      <p:sp>
        <p:nvSpPr>
          <p:cNvPr id="21" name="AutoShape 20"/>
          <p:cNvSpPr/>
          <p:nvPr/>
        </p:nvSpPr>
        <p:spPr>
          <a:xfrm>
            <a:off x="8828405" y="3914140"/>
            <a:ext cx="2159000" cy="304800"/>
          </a:xfrm>
          <a:prstGeom prst="roundRect">
            <a:avLst>
              <a:gd name="adj" fmla="val 50000"/>
            </a:avLst>
          </a:prstGeom>
          <a:solidFill>
            <a:srgbClr val="EF4444">
              <a:alpha val="10000"/>
            </a:srgbClr>
          </a:solidFill>
          <a:ln w="25400" cap="flat" cmpd="sng">
            <a:noFill/>
            <a:prstDash val="solid"/>
            <a:round/>
          </a:ln>
        </p:spPr>
        <p:txBody>
          <a:bodyPr vert="horz" wrap="square" lIns="0" tIns="0" rIns="0" bIns="0" rtlCol="0" anchor="ctr" anchorCtr="0"/>
          <a:lstStyle/>
          <a:p>
            <a:pPr indent="0" algn="ctr">
              <a:lnSpc>
                <a:spcPct val="125000"/>
              </a:lnSpc>
              <a:defRPr/>
            </a:pPr>
            <a:r>
              <a:rPr lang="en-US" sz="1200" b="1" i="0" u="none" strike="noStrike">
                <a:solidFill>
                  <a:srgbClr val="EF4444"/>
                </a:solidFill>
                <a:latin typeface="Noto Sans SC" panose="020B0200000000000000" charset="-122"/>
                <a:ea typeface="Noto Sans SC" panose="020B0200000000000000" charset="-122"/>
                <a:cs typeface="Noto Sans SC" panose="020B0200000000000000" charset="-122"/>
                <a:sym typeface="Noto Sans SC" panose="020B0200000000000000" charset="-122"/>
              </a:rPr>
              <a:t>临床验证与反馈</a:t>
            </a:r>
            <a:endParaRPr lang="en-US" sz="1100"/>
          </a:p>
        </p:txBody>
      </p:sp>
      <p:sp>
        <p:nvSpPr>
          <p:cNvPr id="22" name="AutoShape 21"/>
          <p:cNvSpPr/>
          <p:nvPr/>
        </p:nvSpPr>
        <p:spPr>
          <a:xfrm>
            <a:off x="8447405" y="4358640"/>
            <a:ext cx="2921000" cy="762000"/>
          </a:xfrm>
          <a:prstGeom prst="rect">
            <a:avLst/>
          </a:prstGeom>
          <a:noFill/>
          <a:ln w="12700" cap="flat" cmpd="sng">
            <a:noFill/>
            <a:prstDash val="solid"/>
            <a:round/>
          </a:ln>
        </p:spPr>
        <p:txBody>
          <a:bodyPr vert="horz" wrap="square" lIns="0" tIns="0" rIns="0" bIns="0" rtlCol="0" anchor="t" anchorCtr="0"/>
          <a:lstStyle/>
          <a:p>
            <a:pPr indent="0" algn="just">
              <a:lnSpc>
                <a:spcPct val="108000"/>
              </a:lnSpc>
              <a:defRPr/>
            </a:pPr>
            <a:r>
              <a:rPr lang="en-US" sz="1300" b="0" i="0" u="none" strike="noStrike">
                <a:solidFill>
                  <a:srgbClr val="646A73"/>
                </a:solidFill>
                <a:latin typeface="Noto Sans SC" panose="020B0200000000000000" charset="-122"/>
                <a:ea typeface="Noto Sans SC" panose="020B0200000000000000" charset="-122"/>
                <a:cs typeface="Noto Sans SC" panose="020B0200000000000000" charset="-122"/>
                <a:sym typeface="Noto Sans SC" panose="020B0200000000000000" charset="-122"/>
              </a:rPr>
              <a:t>负责技术的临床验证与应用反馈，确保产品的安全性和有效性，形成创新闭环。</a:t>
            </a:r>
            <a:endParaRPr lang="en-US" sz="1100"/>
          </a:p>
        </p:txBody>
      </p:sp>
    </p:spTree>
    <p:custDataLst>
      <p:tags r:id="rId8"/>
    </p:custDataLst>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xml><?xml version="1.0" encoding="utf-8"?>
<p:tagLst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0.xml><?xml version="1.0" encoding="utf-8"?>
<p:tagLst xmlns:p="http://schemas.openxmlformats.org/presentationml/2006/main">
  <p:tag name="KSO_WM_UNIT_PLACING_PICTURE_USER_VIEWPORT" val="{&quot;height&quot;:13680,&quot;width&quot;:15600}"/>
  <p:tag name="KSO_WM_BEAUTIFY_FLAG" val="#wm#"/>
  <p:tag name="KSO_WM_DIAGRAM_VIRTUALLY_FRAME" val="{&quot;height&quot;:395.55,&quot;left&quot;:39.2,&quot;top&quot;:94.2,&quot;width&quot;:650.25}"/>
  <p:tag name="KSO_WM_UNIT_INDEX" val="6"/>
  <p:tag name="KSO_WM_UNIT_TYPE" val="j"/>
</p:tagLst>
</file>

<file path=ppt/tags/tag101.xml><?xml version="1.0" encoding="utf-8"?>
<p:tagLst xmlns:p="http://schemas.openxmlformats.org/presentationml/2006/main">
  <p:tag name="KSO_WM_DIAGRAM_VIRTUALLY_FRAME" val="{&quot;height&quot;:395.55,&quot;left&quot;:39.2,&quot;top&quot;:94.2,&quot;width&quot;:650.25}"/>
  <p:tag name="KSO_WM_UNIT_INDEX" val="8"/>
  <p:tag name="KSO_WM_UNIT_TYPE" val="j"/>
  <p:tag name="KSO_WM_BEAUTIFY_FLAG" val="#wm#"/>
</p:tagLst>
</file>

<file path=ppt/tags/tag102.xml><?xml version="1.0" encoding="utf-8"?>
<p:tagLst xmlns:p="http://schemas.openxmlformats.org/presentationml/2006/main">
  <p:tag name="KSO_WM_DIAGRAM_VIRTUALLY_FRAME" val="{&quot;height&quot;:395.55,&quot;left&quot;:39.2,&quot;top&quot;:94.2,&quot;width&quot;:650.25}"/>
  <p:tag name="KSO_WM_UNIT_INDEX" val="7"/>
  <p:tag name="KSO_WM_UNIT_TYPE" val="j"/>
  <p:tag name="KSO_WM_BEAUTIFY_FLAG" val="#wm#"/>
</p:tagLst>
</file>

<file path=ppt/tags/tag103.xml><?xml version="1.0" encoding="utf-8"?>
<p:tagLst xmlns:p="http://schemas.openxmlformats.org/presentationml/2006/main">
  <p:tag name="KSO_WM_DIAGRAM_VIRTUALLY_FRAME" val="{&quot;height&quot;:395.55,&quot;left&quot;:39.2,&quot;top&quot;:94.2,&quot;width&quot;:650.25}"/>
  <p:tag name="KSO_WM_UNIT_INDEX" val="12"/>
  <p:tag name="KSO_WM_UNIT_TYPE" val="j"/>
  <p:tag name="KSO_WM_BEAUTIFY_FLAG" val="#wm#"/>
</p:tagLst>
</file>

<file path=ppt/tags/tag104.xml><?xml version="1.0" encoding="utf-8"?>
<p:tagLst xmlns:p="http://schemas.openxmlformats.org/presentationml/2006/main">
  <p:tag name="KSO_WM_DIAGRAM_VIRTUALLY_FRAME" val="{&quot;height&quot;:395.55,&quot;left&quot;:39.2,&quot;top&quot;:94.2,&quot;width&quot;:650.25}"/>
  <p:tag name="KSO_WM_UNIT_INDEX" val="11"/>
  <p:tag name="KSO_WM_UNIT_TYPE" val="j"/>
  <p:tag name="KSO_WM_BEAUTIFY_FLAG" val="#wm#"/>
</p:tagLst>
</file>

<file path=ppt/tags/tag105.xml><?xml version="1.0" encoding="utf-8"?>
<p:tagLst xmlns:p="http://schemas.openxmlformats.org/presentationml/2006/main">
  <p:tag name="KSO_WM_DIAGRAM_VIRTUALLY_FRAME" val="{&quot;height&quot;:395.55,&quot;left&quot;:39.2,&quot;top&quot;:94.2,&quot;width&quot;:650.25}"/>
  <p:tag name="KSO_WM_UNIT_INDEX" val="14"/>
  <p:tag name="KSO_WM_UNIT_TYPE" val="i"/>
  <p:tag name="KSO_WM_BEAUTIFY_FLAG" val="#wm#"/>
</p:tagLst>
</file>

<file path=ppt/tags/tag106.xml><?xml version="1.0" encoding="utf-8"?>
<p:tagLst xmlns:p="http://schemas.openxmlformats.org/presentationml/2006/main">
  <p:tag name="KSO_WM_BEAUTIFY_FLAG" val="#wm#"/>
  <p:tag name="KSO_WM_UNIT_INDEX" val="10"/>
  <p:tag name="KSO_WM_UNIT_TYPE" val="j"/>
</p:tagLst>
</file>

<file path=ppt/tags/tag107.xml><?xml version="1.0" encoding="utf-8"?>
<p:tagLst xmlns:p="http://schemas.openxmlformats.org/presentationml/2006/main">
  <p:tag name="KSO_WM_UNIT_INDEX" val="5"/>
  <p:tag name="KSO_WM_UNIT_TYPE" val="θ"/>
  <p:tag name="KSO_WM_BEAUTIFY_FLAG" val="#wm#"/>
</p:tagLst>
</file>

<file path=ppt/tags/tag108.xml><?xml version="1.0" encoding="utf-8"?>
<p:tagLst xmlns:p="http://schemas.openxmlformats.org/presentationml/2006/main">
  <p:tag name="KSO_WM_UNIT_INDEX" val="9"/>
  <p:tag name="KSO_WM_UNIT_TYPE" val="j"/>
  <p:tag name="KSO_WM_BEAUTIFY_FLAG" val="#wm#"/>
</p:tagLst>
</file>

<file path=ppt/tags/tag109.xml><?xml version="1.0" encoding="utf-8"?>
<p:tagLst xmlns:p="http://schemas.openxmlformats.org/presentationml/2006/main">
  <p:tag name="KSO_WM_BEAUTIFY_FLAG" val="#wm#"/>
  <p:tag name="KSO_WM_UNIT_INDEX" val="13"/>
  <p:tag name="KSO_WM_UNIT_TYPE" val="j"/>
</p:tagLst>
</file>

<file path=ppt/tags/tag11.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0.xml><?xml version="1.0" encoding="utf-8"?>
<p:tagLst xmlns:p="http://schemas.openxmlformats.org/presentationml/2006/main">
  <p:tag name="KSO_WM_UNIT_INDEX" val="4"/>
  <p:tag name="KSO_WM_UNIT_TYPE" val="θ"/>
  <p:tag name="KSO_WM_BEAUTIFY_FLAG" val="#wm#"/>
</p:tagLst>
</file>

<file path=ppt/tags/tag11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12.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4978"/>
  <p:tag name="KSO_WM_TEMPLATE_CATEGORY" val="custom"/>
  <p:tag name="KSO_WM_SLIDE_INDEX" val="8"/>
  <p:tag name="KSO_WM_SLIDE_ID" val="custom40494978_8"/>
  <p:tag name="KSO_WM_TEMPLATE_MASTER_TYPE" val="0"/>
  <p:tag name="KSO_WM_SLIDE_LAYOUT" val="a_f"/>
  <p:tag name="KSO_WM_SLIDE_LAYOUT_CNT" val="1_1"/>
  <p:tag name="KSO_WM_SLIDE_SIZE" val="850*457"/>
  <p:tag name="KSO_WM_SLIDE_POSITION" val="54*28"/>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14.xml><?xml version="1.0" encoding="utf-8"?>
<p:tagLst xmlns:p="http://schemas.openxmlformats.org/presentationml/2006/main">
  <p:tag name="KSO_WM_UNIT_INDEX" val="3"/>
  <p:tag name="KSO_WM_UNIT_TYPE" val="j"/>
  <p:tag name="KSO_WM_BEAUTIFY_FLAG" val="#wm#"/>
</p:tagLst>
</file>

<file path=ppt/tags/tag115.xml><?xml version="1.0" encoding="utf-8"?>
<p:tagLst xmlns:p="http://schemas.openxmlformats.org/presentationml/2006/main">
  <p:tag name="KSO_WM_SLIDE_TYPE" val="text"/>
  <p:tag name="KSO_WM_BEAUTIFY_FLAG" val="#wm#"/>
  <p:tag name="KSO_WM_SLIDE_ID" val="custom20231816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20231816"/>
  <p:tag name="KSO_WM_SLIDE_SUBTYPE" val="pureTxt"/>
  <p:tag name="KSO_WM_SLIDE_SIZE" val="850*460"/>
  <p:tag name="KSO_WM_SLIDE_POSITION" val="54*25"/>
  <p:tag name="KSO_WM_SLIDE_LAYOUT" val="a_f"/>
  <p:tag name="KSO_WM_SLIDE_LAYOUT_CNT" val="1_1"/>
  <p:tag name="KSO_WM_SPECIAL_SOURCE" val="bdnull"/>
</p:tagLst>
</file>

<file path=ppt/tags/tag116.xml><?xml version="1.0" encoding="utf-8"?>
<p:tagLst xmlns:p="http://schemas.openxmlformats.org/presentationml/2006/main">
  <p:tag name="KSO_WM_UNIT_INDEX" val="3"/>
  <p:tag name="KSO_WM_UNIT_TYPE" val="j"/>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18.xml><?xml version="1.0" encoding="utf-8"?>
<p:tagLst xmlns:p="http://schemas.openxmlformats.org/presentationml/2006/main">
  <p:tag name="KSO_WM_SLIDE_TYPE" val="text"/>
  <p:tag name="KSO_WM_BEAUTIFY_FLAG" val="#wm#"/>
  <p:tag name="KSO_WM_SLIDE_ID" val="custom20231816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20231816"/>
  <p:tag name="KSO_WM_SLIDE_SUBTYPE" val="pureTxt"/>
  <p:tag name="KSO_WM_SLIDE_SIZE" val="850*460"/>
  <p:tag name="KSO_WM_SLIDE_POSITION" val="54*25"/>
  <p:tag name="KSO_WM_SLIDE_LAYOUT" val="a_f"/>
  <p:tag name="KSO_WM_SLIDE_LAYOUT_CNT" val="1_1"/>
  <p:tag name="KSO_WM_SPECIAL_SOURCE" val="bdnull"/>
</p:tagLst>
</file>

<file path=ppt/tags/tag119.xml><?xml version="1.0" encoding="utf-8"?>
<p:tagLst xmlns:p="http://schemas.openxmlformats.org/presentationml/2006/main">
  <p:tag name="KSO_WM_UNIT_INDEX" val="3"/>
  <p:tag name="KSO_WM_UNIT_TYPE" val="θ"/>
  <p:tag name="KSO_WM_BEAUTIFY_FLAG" val="#wm#"/>
</p:tagLst>
</file>

<file path=ppt/tags/tag1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21.xml><?xml version="1.0" encoding="utf-8"?>
<p:tagLst xmlns:p="http://schemas.openxmlformats.org/presentationml/2006/main">
  <p:tag name="KSO_WM_SLIDE_TYPE" val="text"/>
  <p:tag name="KSO_WM_BEAUTIFY_FLAG" val="#wm#"/>
  <p:tag name="KSO_WM_SLIDE_ID" val="custom20231816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20231816"/>
  <p:tag name="KSO_WM_SLIDE_SUBTYPE" val="pureTxt"/>
  <p:tag name="KSO_WM_SLIDE_SIZE" val="850*460"/>
  <p:tag name="KSO_WM_SLIDE_POSITION" val="54*25"/>
  <p:tag name="KSO_WM_SLIDE_LAYOUT" val="a_f"/>
  <p:tag name="KSO_WM_SLIDE_LAYOUT_CNT" val="1_1"/>
  <p:tag name="KSO_WM_SPECIAL_SOURCE" val="bdnull"/>
</p:tagLst>
</file>

<file path=ppt/tags/tag122.xml><?xml version="1.0" encoding="utf-8"?>
<p:tagLst xmlns:p="http://schemas.openxmlformats.org/presentationml/2006/main">
  <p:tag name="KSO_WM_UNIT_INDEX" val="3"/>
  <p:tag name="KSO_WM_UNIT_TYPE" val="θ"/>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24.xml><?xml version="1.0" encoding="utf-8"?>
<p:tagLst xmlns:p="http://schemas.openxmlformats.org/presentationml/2006/main">
  <p:tag name="KSO_WM_SLIDE_TYPE" val="text"/>
  <p:tag name="KSO_WM_BEAUTIFY_FLAG" val="#wm#"/>
  <p:tag name="KSO_WM_SLIDE_ID" val="custom20231816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20231816"/>
  <p:tag name="KSO_WM_SLIDE_SUBTYPE" val="pureTxt"/>
  <p:tag name="KSO_WM_SLIDE_SIZE" val="850*460"/>
  <p:tag name="KSO_WM_SLIDE_POSITION" val="54*25"/>
  <p:tag name="KSO_WM_SLIDE_LAYOUT" val="a_f"/>
  <p:tag name="KSO_WM_SLIDE_LAYOUT_CNT" val="1_1"/>
  <p:tag name="KSO_WM_SPECIAL_SOURCE" val="bdnull"/>
</p:tagLst>
</file>

<file path=ppt/tags/tag125.xml><?xml version="1.0" encoding="utf-8"?>
<p:tagLst xmlns:p="http://schemas.openxmlformats.org/presentationml/2006/main">
  <p:tag name="KSO_WM_UNIT_INDEX" val="3"/>
  <p:tag name="KSO_WM_UNIT_TYPE" val="θ"/>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28.xml><?xml version="1.0" encoding="utf-8"?>
<p:tagLst xmlns:p="http://schemas.openxmlformats.org/presentationml/2006/main">
  <p:tag name="KSO_WM_SLIDE_TYPE" val="text"/>
  <p:tag name="KSO_WM_BEAUTIFY_FLAG" val="#wm#"/>
  <p:tag name="KSO_WM_SLIDE_ID" val="custom20231816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20231816"/>
  <p:tag name="KSO_WM_SLIDE_SUBTYPE" val="pureTxt"/>
  <p:tag name="KSO_WM_SLIDE_SIZE" val="850*460"/>
  <p:tag name="KSO_WM_SLIDE_POSITION" val="54*25"/>
  <p:tag name="KSO_WM_SLIDE_LAYOUT" val="a_f"/>
  <p:tag name="KSO_WM_SLIDE_LAYOUT_CNT" val="1_1"/>
  <p:tag name="KSO_WM_SPECIAL_SOURCE" val="bdnull"/>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3.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40"/>
</p:tagLst>
</file>

<file path=ppt/tags/tag130.xml><?xml version="1.0" encoding="utf-8"?>
<p:tagLst xmlns:p="http://schemas.openxmlformats.org/presentationml/2006/main">
  <p:tag name="KSO_WM_SLIDE_TYPE" val="text"/>
  <p:tag name="KSO_WM_BEAUTIFY_FLAG" val="#wm#"/>
  <p:tag name="KSO_WM_SLIDE_ID" val="custom20231816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20231816"/>
  <p:tag name="KSO_WM_SLIDE_SUBTYPE" val="pureTxt"/>
  <p:tag name="KSO_WM_SLIDE_SIZE" val="850*460"/>
  <p:tag name="KSO_WM_SLIDE_POSITION" val="54*25"/>
  <p:tag name="KSO_WM_SLIDE_LAYOUT" val="a_f"/>
  <p:tag name="KSO_WM_SLIDE_LAYOUT_CNT" val="1_1"/>
  <p:tag name="KSO_WM_SPECIAL_SOURCE" val="bdnull"/>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32.xml><?xml version="1.0" encoding="utf-8"?>
<p:tagLst xmlns:p="http://schemas.openxmlformats.org/presentationml/2006/main">
  <p:tag name="KSO_WM_SLIDE_TYPE" val="text"/>
  <p:tag name="KSO_WM_BEAUTIFY_FLAG" val="#wm#"/>
  <p:tag name="KSO_WM_SLIDE_ID" val="custom20231816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20231816"/>
  <p:tag name="KSO_WM_SLIDE_SUBTYPE" val="pureTxt"/>
  <p:tag name="KSO_WM_SLIDE_SIZE" val="850*460"/>
  <p:tag name="KSO_WM_SLIDE_POSITION" val="54*25"/>
  <p:tag name="KSO_WM_SLIDE_LAYOUT" val="a_f"/>
  <p:tag name="KSO_WM_SLIDE_LAYOUT_CNT" val="1_1"/>
  <p:tag name="KSO_WM_SPECIAL_SOURCE" val="bdnull"/>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34.xml><?xml version="1.0" encoding="utf-8"?>
<p:tagLst xmlns:p="http://schemas.openxmlformats.org/presentationml/2006/main">
  <p:tag name="KSO_WM_SLIDE_TYPE" val="text"/>
  <p:tag name="KSO_WM_BEAUTIFY_FLAG" val="#wm#"/>
  <p:tag name="KSO_WM_SLIDE_ID" val="custom20231816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20231816"/>
  <p:tag name="KSO_WM_SLIDE_SUBTYPE" val="pureTxt"/>
  <p:tag name="KSO_WM_SLIDE_SIZE" val="850*460"/>
  <p:tag name="KSO_WM_SLIDE_POSITION" val="54*25"/>
  <p:tag name="KSO_WM_SLIDE_LAYOUT" val="a_f"/>
  <p:tag name="KSO_WM_SLIDE_LAYOUT_CNT" val="1_1"/>
  <p:tag name="KSO_WM_SPECIAL_SOURCE" val="bdnull"/>
</p:tagLst>
</file>

<file path=ppt/tags/tag135.xml><?xml version="1.0" encoding="utf-8"?>
<p:tagLst xmlns:p="http://schemas.openxmlformats.org/presentationml/2006/main">
  <p:tag name="KSO_WM_DIAGRAM_VIRTUALLY_FRAME" val="{&quot;height&quot;:417.5166141732283,&quot;left&quot;:-0.1368503937007972,&quot;top&quot;:105.15,&quot;width&quot;:987.0616535433071}"/>
</p:tagLst>
</file>

<file path=ppt/tags/tag136.xml><?xml version="1.0" encoding="utf-8"?>
<p:tagLst xmlns:p="http://schemas.openxmlformats.org/presentationml/2006/main">
  <p:tag name="KSO_WM_DIAGRAM_VIRTUALLY_FRAME" val="{&quot;height&quot;:417.5166141732283,&quot;left&quot;:-0.1368503937007972,&quot;top&quot;:105.15,&quot;width&quot;:987.0616535433071}"/>
</p:tagLst>
</file>

<file path=ppt/tags/tag137.xml><?xml version="1.0" encoding="utf-8"?>
<p:tagLst xmlns:p="http://schemas.openxmlformats.org/presentationml/2006/main">
  <p:tag name="KSO_WM_DIAGRAM_VIRTUALLY_FRAME" val="{&quot;height&quot;:417.5166141732283,&quot;left&quot;:-0.1368503937007972,&quot;top&quot;:105.15,&quot;width&quot;:987.0616535433071}"/>
</p:tagLst>
</file>

<file path=ppt/tags/tag138.xml><?xml version="1.0" encoding="utf-8"?>
<p:tagLst xmlns:p="http://schemas.openxmlformats.org/presentationml/2006/main">
  <p:tag name="KSO_WM_DIAGRAM_VIRTUALLY_FRAME" val="{&quot;height&quot;:417.5166141732283,&quot;left&quot;:-0.1368503937007972,&quot;top&quot;:105.15,&quot;width&quot;:987.0616535433071}"/>
</p:tagLst>
</file>

<file path=ppt/tags/tag139.xml><?xml version="1.0" encoding="utf-8"?>
<p:tagLst xmlns:p="http://schemas.openxmlformats.org/presentationml/2006/main">
  <p:tag name="KSO_WM_DIAGRAM_VIRTUALLY_FRAME" val="{&quot;height&quot;:417.5166141732283,&quot;left&quot;:-0.1368503937007972,&quot;top&quot;:105.15,&quot;width&quot;:987.0616535433071}"/>
</p:tagLst>
</file>

<file path=ppt/tags/tag14.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140.xml><?xml version="1.0" encoding="utf-8"?>
<p:tagLst xmlns:p="http://schemas.openxmlformats.org/presentationml/2006/main">
  <p:tag name="KSO_WM_DIAGRAM_VIRTUALLY_FRAME" val="{&quot;height&quot;:417.5166141732283,&quot;left&quot;:-0.1368503937007972,&quot;top&quot;:105.15,&quot;width&quot;:987.0616535433071}"/>
</p:tagLst>
</file>

<file path=ppt/tags/tag141.xml><?xml version="1.0" encoding="utf-8"?>
<p:tagLst xmlns:p="http://schemas.openxmlformats.org/presentationml/2006/main">
  <p:tag name="KSO_WM_DIAGRAM_VIRTUALLY_FRAME" val="{&quot;height&quot;:417.5166141732283,&quot;left&quot;:-0.1368503937007972,&quot;top&quot;:105.15,&quot;width&quot;:987.0616535433071}"/>
</p:tagLst>
</file>

<file path=ppt/tags/tag142.xml><?xml version="1.0" encoding="utf-8"?>
<p:tagLst xmlns:p="http://schemas.openxmlformats.org/presentationml/2006/main">
  <p:tag name="KSO_WM_DIAGRAM_VIRTUALLY_FRAME" val="{&quot;height&quot;:417.5166141732283,&quot;left&quot;:-0.1368503937007972,&quot;top&quot;:105.15,&quot;width&quot;:987.0616535433071}"/>
</p:tagLst>
</file>

<file path=ppt/tags/tag143.xml><?xml version="1.0" encoding="utf-8"?>
<p:tagLst xmlns:p="http://schemas.openxmlformats.org/presentationml/2006/main">
  <p:tag name="KSO_WM_SLIDE_TYPE" val="text"/>
  <p:tag name="KSO_WM_BEAUTIFY_FLAG" val="#wm#"/>
  <p:tag name="KSO_WM_SLIDE_ID" val="custom20231816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20231816"/>
  <p:tag name="KSO_WM_SLIDE_SUBTYPE" val="pureTxt"/>
  <p:tag name="KSO_WM_SLIDE_SIZE" val="850*460"/>
  <p:tag name="KSO_WM_SLIDE_POSITION" val="54*25"/>
  <p:tag name="KSO_WM_SLIDE_LAYOUT" val="a_f"/>
  <p:tag name="KSO_WM_SLIDE_LAYOUT_CNT" val="1_1"/>
  <p:tag name="KSO_WM_SPECIAL_SOURCE" val="bdnull"/>
</p:tagLst>
</file>

<file path=ppt/tags/tag144.xml><?xml version="1.0" encoding="utf-8"?>
<p:tagLst xmlns:p="http://schemas.openxmlformats.org/presentationml/2006/main">
  <p:tag name="KSO_WM_SLIDE_TYPE" val="text"/>
  <p:tag name="KSO_WM_BEAUTIFY_FLAG" val="#wm#"/>
  <p:tag name="KSO_WM_SLIDE_ID" val="custom20231816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20231816"/>
  <p:tag name="KSO_WM_SLIDE_SUBTYPE" val="pureTxt"/>
  <p:tag name="KSO_WM_SLIDE_SIZE" val="850*460"/>
  <p:tag name="KSO_WM_SLIDE_POSITION" val="54*25"/>
  <p:tag name="KSO_WM_SLIDE_LAYOUT" val="a_f"/>
  <p:tag name="KSO_WM_SLIDE_LAYOUT_CNT" val="1_1"/>
  <p:tag name="KSO_WM_SPECIAL_SOURCE" val="bdnull"/>
</p:tagLst>
</file>

<file path=ppt/tags/tag145.xml><?xml version="1.0" encoding="utf-8"?>
<p:tagLst xmlns:p="http://schemas.openxmlformats.org/presentationml/2006/main">
  <p:tag name="KSO_WM_SLIDE_TYPE" val="text"/>
  <p:tag name="KSO_WM_BEAUTIFY_FLAG" val="#wm#"/>
  <p:tag name="KSO_WM_SLIDE_ID" val="custom20231816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20231816"/>
  <p:tag name="KSO_WM_SLIDE_SUBTYPE" val="pureTxt"/>
  <p:tag name="KSO_WM_SLIDE_SIZE" val="850*460"/>
  <p:tag name="KSO_WM_SLIDE_POSITION" val="54*25"/>
  <p:tag name="KSO_WM_SLIDE_LAYOUT" val="a_f"/>
  <p:tag name="KSO_WM_SLIDE_LAYOUT_CNT" val="1_1"/>
  <p:tag name="KSO_WM_SPECIAL_SOURCE" val="bdnull"/>
</p:tagLst>
</file>

<file path=ppt/tags/tag146.xml><?xml version="1.0" encoding="utf-8"?>
<p:tagLst xmlns:p="http://schemas.openxmlformats.org/presentationml/2006/main">
  <p:tag name="KSO_WM_SLIDE_TYPE" val="text"/>
  <p:tag name="KSO_WM_BEAUTIFY_FLAG" val="#wm#"/>
  <p:tag name="KSO_WM_SLIDE_ID" val="custom20231816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20231816"/>
  <p:tag name="KSO_WM_SLIDE_SUBTYPE" val="pureTxt"/>
  <p:tag name="KSO_WM_SLIDE_SIZE" val="850*460"/>
  <p:tag name="KSO_WM_SLIDE_POSITION" val="54*25"/>
  <p:tag name="KSO_WM_SLIDE_LAYOUT" val="a_f"/>
  <p:tag name="KSO_WM_SLIDE_LAYOUT_CNT" val="1_1"/>
  <p:tag name="KSO_WM_SPECIAL_SOURCE" val="bdnull"/>
</p:tagLst>
</file>

<file path=ppt/tags/tag147.xml><?xml version="1.0" encoding="utf-8"?>
<p:tagLst xmlns:p="http://schemas.openxmlformats.org/presentationml/2006/main">
  <p:tag name="KSO_WM_DIAGRAM_VIRTUALLY_FRAME" val="{&quot;height&quot;:359,&quot;left&quot;:60,&quot;top&quot;:134,&quot;width&quot;:842}"/>
</p:tagLst>
</file>

<file path=ppt/tags/tag148.xml><?xml version="1.0" encoding="utf-8"?>
<p:tagLst xmlns:p="http://schemas.openxmlformats.org/presentationml/2006/main">
  <p:tag name="KSO_WM_DIAGRAM_VIRTUALLY_FRAME" val="{&quot;height&quot;:359,&quot;left&quot;:60,&quot;top&quot;:134,&quot;width&quot;:842}"/>
</p:tagLst>
</file>

<file path=ppt/tags/tag149.xml><?xml version="1.0" encoding="utf-8"?>
<p:tagLst xmlns:p="http://schemas.openxmlformats.org/presentationml/2006/main">
  <p:tag name="KSO_WM_DIAGRAM_VIRTUALLY_FRAME" val="{&quot;height&quot;:359,&quot;left&quot;:60,&quot;top&quot;:134,&quot;width&quot;:842}"/>
</p:tagLst>
</file>

<file path=ppt/tags/tag15.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340"/>
</p:tagLst>
</file>

<file path=ppt/tags/tag150.xml><?xml version="1.0" encoding="utf-8"?>
<p:tagLst xmlns:p="http://schemas.openxmlformats.org/presentationml/2006/main">
  <p:tag name="KSO_WM_DIAGRAM_VIRTUALLY_FRAME" val="{&quot;height&quot;:359,&quot;left&quot;:60,&quot;top&quot;:134,&quot;width&quot;:842}"/>
</p:tagLst>
</file>

<file path=ppt/tags/tag151.xml><?xml version="1.0" encoding="utf-8"?>
<p:tagLst xmlns:p="http://schemas.openxmlformats.org/presentationml/2006/main">
  <p:tag name="KSO_WM_DIAGRAM_VIRTUALLY_FRAME" val="{&quot;height&quot;:359,&quot;left&quot;:60,&quot;top&quot;:134,&quot;width&quot;:842}"/>
</p:tagLst>
</file>

<file path=ppt/tags/tag152.xml><?xml version="1.0" encoding="utf-8"?>
<p:tagLst xmlns:p="http://schemas.openxmlformats.org/presentationml/2006/main">
  <p:tag name="KSO_WM_DIAGRAM_VIRTUALLY_FRAME" val="{&quot;height&quot;:359,&quot;left&quot;:60,&quot;top&quot;:134,&quot;width&quot;:842}"/>
</p:tagLst>
</file>

<file path=ppt/tags/tag153.xml><?xml version="1.0" encoding="utf-8"?>
<p:tagLst xmlns:p="http://schemas.openxmlformats.org/presentationml/2006/main">
  <p:tag name="KSO_WM_DIAGRAM_VIRTUALLY_FRAME" val="{&quot;height&quot;:359,&quot;left&quot;:60,&quot;top&quot;:134,&quot;width&quot;:842}"/>
</p:tagLst>
</file>

<file path=ppt/tags/tag154.xml><?xml version="1.0" encoding="utf-8"?>
<p:tagLst xmlns:p="http://schemas.openxmlformats.org/presentationml/2006/main">
  <p:tag name="KSO_WM_DIAGRAM_VIRTUALLY_FRAME" val="{&quot;height&quot;:359,&quot;left&quot;:60,&quot;top&quot;:134,&quot;width&quot;:842}"/>
</p:tagLst>
</file>

<file path=ppt/tags/tag155.xml><?xml version="1.0" encoding="utf-8"?>
<p:tagLst xmlns:p="http://schemas.openxmlformats.org/presentationml/2006/main">
  <p:tag name="KSO_WM_DIAGRAM_VIRTUALLY_FRAME" val="{&quot;height&quot;:359,&quot;left&quot;:60,&quot;top&quot;:134,&quot;width&quot;:842}"/>
</p:tagLst>
</file>

<file path=ppt/tags/tag156.xml><?xml version="1.0" encoding="utf-8"?>
<p:tagLst xmlns:p="http://schemas.openxmlformats.org/presentationml/2006/main">
  <p:tag name="KSO_WM_DIAGRAM_VIRTUALLY_FRAME" val="{&quot;height&quot;:359,&quot;left&quot;:60,&quot;top&quot;:134,&quot;width&quot;:842}"/>
</p:tagLst>
</file>

<file path=ppt/tags/tag157.xml><?xml version="1.0" encoding="utf-8"?>
<p:tagLst xmlns:p="http://schemas.openxmlformats.org/presentationml/2006/main">
  <p:tag name="KSO_WM_DIAGRAM_VIRTUALLY_FRAME" val="{&quot;height&quot;:359,&quot;left&quot;:60,&quot;top&quot;:134,&quot;width&quot;:842}"/>
</p:tagLst>
</file>

<file path=ppt/tags/tag158.xml><?xml version="1.0" encoding="utf-8"?>
<p:tagLst xmlns:p="http://schemas.openxmlformats.org/presentationml/2006/main">
  <p:tag name="KSO_WM_DIAGRAM_VIRTUALLY_FRAME" val="{&quot;height&quot;:359,&quot;left&quot;:60,&quot;top&quot;:134,&quot;width&quot;:842}"/>
</p:tagLst>
</file>

<file path=ppt/tags/tag159.xml><?xml version="1.0" encoding="utf-8"?>
<p:tagLst xmlns:p="http://schemas.openxmlformats.org/presentationml/2006/main">
  <p:tag name="KSO_WM_BEAUTIFY_FLAG" val=""/>
  <p:tag name="KSO_WM_DIAGRAM_VIRTUALLY_FRAME" val="{&quot;height&quot;:359,&quot;left&quot;:60,&quot;top&quot;:134,&quot;width&quot;:842}"/>
</p:tagLst>
</file>

<file path=ppt/tags/tag16.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0.xml><?xml version="1.0" encoding="utf-8"?>
<p:tagLst xmlns:p="http://schemas.openxmlformats.org/presentationml/2006/main">
  <p:tag name="KSO_WM_DIAGRAM_VIRTUALLY_FRAME" val="{&quot;height&quot;:359,&quot;left&quot;:60,&quot;top&quot;:134,&quot;width&quot;:842}"/>
</p:tagLst>
</file>

<file path=ppt/tags/tag161.xml><?xml version="1.0" encoding="utf-8"?>
<p:tagLst xmlns:p="http://schemas.openxmlformats.org/presentationml/2006/main">
  <p:tag name="KSO_WM_BEAUTIFY_FLAG" val=""/>
  <p:tag name="KSO_WM_DIAGRAM_VIRTUALLY_FRAME" val="{&quot;height&quot;:359,&quot;left&quot;:60,&quot;top&quot;:134,&quot;width&quot;:842}"/>
</p:tagLst>
</file>

<file path=ppt/tags/tag162.xml><?xml version="1.0" encoding="utf-8"?>
<p:tagLst xmlns:p="http://schemas.openxmlformats.org/presentationml/2006/main">
  <p:tag name="KSO_WM_DIAGRAM_VIRTUALLY_FRAME" val="{&quot;height&quot;:359,&quot;left&quot;:60,&quot;top&quot;:134,&quot;width&quot;:842}"/>
</p:tagLst>
</file>

<file path=ppt/tags/tag163.xml><?xml version="1.0" encoding="utf-8"?>
<p:tagLst xmlns:p="http://schemas.openxmlformats.org/presentationml/2006/main">
  <p:tag name="KSO_WM_SLIDE_TYPE" val="text"/>
  <p:tag name="KSO_WM_BEAUTIFY_FLAG" val="#wm#"/>
  <p:tag name="KSO_WM_SLIDE_ID" val="custom20231816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20231816"/>
  <p:tag name="KSO_WM_SLIDE_SUBTYPE" val="pureTxt"/>
  <p:tag name="KSO_WM_SLIDE_SIZE" val="850*460"/>
  <p:tag name="KSO_WM_SLIDE_POSITION" val="54*25"/>
  <p:tag name="KSO_WM_SLIDE_LAYOUT" val="a_f"/>
  <p:tag name="KSO_WM_SLIDE_LAYOUT_CNT" val="1_1"/>
  <p:tag name="KSO_WM_SPECIAL_SOURCE" val="bdnull"/>
</p:tagLst>
</file>

<file path=ppt/tags/tag164.xml><?xml version="1.0" encoding="utf-8"?>
<p:tagLst xmlns:p="http://schemas.openxmlformats.org/presentationml/2006/main">
  <p:tag name="KSO_WM_SLIDE_TYPE" val="text"/>
  <p:tag name="KSO_WM_BEAUTIFY_FLAG" val="#wm#"/>
  <p:tag name="KSO_WM_SLIDE_ID" val="custom20231816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20231816"/>
  <p:tag name="KSO_WM_SLIDE_SUBTYPE" val="pureTxt"/>
  <p:tag name="KSO_WM_SLIDE_SIZE" val="850*460"/>
  <p:tag name="KSO_WM_SLIDE_POSITION" val="54*25"/>
  <p:tag name="KSO_WM_SLIDE_LAYOUT" val="a_f"/>
  <p:tag name="KSO_WM_SLIDE_LAYOUT_CNT" val="1_1"/>
  <p:tag name="KSO_WM_SPECIAL_SOURCE" val="bdnul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UNIT_INDEX" val="4"/>
  <p:tag name="KSO_WM_UNIT_TYPE" val="j"/>
  <p:tag name="KSO_WM_BEAUTIFY_FLAG" val="#wm#"/>
</p:tagLst>
</file>

<file path=ppt/tags/tag167.xml><?xml version="1.0" encoding="utf-8"?>
<p:tagLst xmlns:p="http://schemas.openxmlformats.org/presentationml/2006/main">
  <p:tag name="KSO_WM_UNIT_INDEX" val="3"/>
  <p:tag name="KSO_WM_UNIT_TYPE" val="f"/>
  <p:tag name="KSO_WM_UNIT_SUBTYPE" val="a"/>
  <p:tag name="KSO_WM_BEAUTIFY_FLAG" val="#wm#"/>
</p:tagLst>
</file>

<file path=ppt/tags/tag168.xml><?xml version="1.0" encoding="utf-8"?>
<p:tagLst xmlns:p="http://schemas.openxmlformats.org/presentationml/2006/main">
  <p:tag name="resource_record_key" val="{&quot;71&quot;:[76235680123]}"/>
</p:tagLst>
</file>

<file path=ppt/tags/tag17.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2"/>
</p:tagLst>
</file>

<file path=ppt/tags/tag21.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xml><?xml version="1.0" encoding="utf-8"?>
<p:tagLst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xml><?xml version="1.0" encoding="utf-8"?>
<p:tagLst xmlns:p="http://schemas.openxmlformats.org/presentationml/2006/main">
  <p:tag name="KSO_WM_UNIT_TYPE" val="i"/>
  <p:tag name="KSO_WM_UNIT_INDEX" val="10"/>
  <p:tag name="KSO_WM_BEAUTIFY_FLAG" val="#wm#"/>
  <p:tag name="KSO_WM_TAG_VERSION" val="3.0"/>
  <p:tag name="KSO_WM_UNIT_ID" val="_4*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xml><?xml version="1.0" encoding="utf-8"?>
<p:tagLst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3"/>
</p:tagLst>
</file>

<file path=ppt/tags/tag35.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2"/>
</p:tagLst>
</file>

<file path=ppt/tags/tag36.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4*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72"/>
</p:tagLst>
</file>

<file path=ppt/tags/tag37.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xml><?xml version="1.0" encoding="utf-8"?>
<p:tagLst xmlns:p="http://schemas.openxmlformats.org/presentationml/2006/main">
  <p:tag name="KSO_WM_UNIT_TYPE" val="i"/>
  <p:tag name="KSO_WM_UNIT_INDEX" val="11"/>
  <p:tag name="KSO_WM_BEAUTIFY_FLAG" val="#wm#"/>
  <p:tag name="KSO_WM_TAG_VERSION" val="3.0"/>
  <p:tag name="KSO_WM_UNIT_ID" val="_4*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9.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160"/>
</p:tagLst>
</file>

<file path=ppt/tags/tag4.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0;第二级&#10;第三级&#10;第四级&#10;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160"/>
</p:tagLst>
</file>

<file path=ppt/tags/tag41.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45.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文本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46.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0;第二级&#10;第三级&#10;第四级&#10;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TEXT_LAYER_COUNT" val="1"/>
</p:tagLst>
</file>

<file path=ppt/tags/tag47.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文本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48.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0;第二级&#10;第三级&#10;第四级&#10;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TEXT_LAYER_COUNT" val="1"/>
</p:tagLst>
</file>

<file path=ppt/tags/tag49.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3.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7.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ags/tag61.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6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69.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xml><?xml version="1.0" encoding="utf-8"?>
<p:tagLst xmlns:p="http://schemas.openxmlformats.org/presentationml/2006/main">
  <p:tag name="KSO_WM_UNIT_TYPE" val="a"/>
  <p:tag name="KSO_WM_UNIT_INDEX" val="1"/>
  <p:tag name="KSO_WM_BEAUTIFY_FLAG" val="#wm#"/>
  <p:tag name="KSO_WM_TAG_VERSION" val="3.0"/>
  <p:tag name="KSO_WM_UNIT_PRESET_TEXT" val="编辑母版标题"/>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9.xml><?xml version="1.0" encoding="utf-8"?>
<p:tagLst xmlns:p="http://schemas.openxmlformats.org/presentationml/2006/main">
  <p:tag name="KSO_WM_UNIT_TYPE" val="f"/>
  <p:tag name="KSO_WM_UNIT_SUBTYPE" val="c"/>
  <p:tag name="KSO_WM_UNIT_INDEX" val="2"/>
  <p:tag name="KSO_WM_BEAUTIFY_FLAG" val="#wm#"/>
  <p:tag name="KSO_WM_TAG_VERSION" val="3.0"/>
  <p:tag name="KSO_WM_UNIT_PRESET_TEXT" val="日期"/>
  <p:tag name="KSO_WM_UNIT_ID" val="_1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ags/tag8.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ags/tag81.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xml><?xml version="1.0" encoding="utf-8"?>
<p:tagLst xmlns:p="http://schemas.openxmlformats.org/presentationml/2006/main">
  <p:tag name="KSO_WM_UNIT_TYPE" val="i"/>
  <p:tag name="KSO_WM_UNIT_INDEX" val="11"/>
  <p:tag name="KSO_WM_BEAUTIFY_FLAG" val="#wm#"/>
  <p:tag name="KSO_WM_TAG_VERSION" val="3.0"/>
  <p:tag name="KSO_WM_UNIT_ID" val="_1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5.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340"/>
  <p:tag name="KSO_WM_TEMPLATE_CATEGORY" val="custom"/>
  <p:tag name="KSO_WM_TEMPLATE_INDEX" val="40494978"/>
</p:tagLst>
</file>

<file path=ppt/tags/tag9.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36"/>
</p:tagLst>
</file>

<file path=ppt/tags/tag9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 name="KSO_WM_TEMPLATE_CATEGORY" val="custom"/>
  <p:tag name="KSO_WM_TEMPLATE_INDEX" val="40494978"/>
</p:tagLst>
</file>

<file path=ppt/tags/tag91.xml><?xml version="1.0" encoding="utf-8"?>
<p:tagLst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2.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40494978"/>
  <p:tag name="KSO_WM_TEMPLATE_CATEGORY" val="custom"/>
  <p:tag name="KSO_WM_TEMPLATE_MASTER_TYPE" val="0"/>
</p:tagLst>
</file>

<file path=ppt/tags/tag93.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40494978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4978"/>
  <p:tag name="KSO_WM_TEMPLATE_CATEGORY" val="custom"/>
  <p:tag name="KSO_WM_UNIT_TEXT_LAYER_COUNT" val="1"/>
  <p:tag name="KSO_WM_UNIT_TEXT_TYPE" val="1"/>
  <p:tag name="KSO_WM_UNIT_PRESET_TEXT" val="汇报人：WPS"/>
  <p:tag name="KSO_WM_UNIT_VALUE" val="36"/>
</p:tagLst>
</file>

<file path=ppt/tags/tag94.xml><?xml version="1.0" encoding="utf-8"?>
<p:tagLst xmlns:p="http://schemas.openxmlformats.org/presentationml/2006/main">
  <p:tag name="KSO_WM_UNIT_TYPE" val="b"/>
  <p:tag name="KSO_WM_UNIT_INDEX" val="1"/>
  <p:tag name="KSO_WM_BEAUTIFY_FLAG" val="#wm#"/>
  <p:tag name="KSO_WM_TAG_VERSION" val="3.0"/>
  <p:tag name="KSO_WM_UNIT_ID" val="custom40494978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40494978"/>
  <p:tag name="KSO_WM_TEMPLATE_CATEGORY" val="custom"/>
  <p:tag name="KSO_WM_UNIT_ISCONTENTSTITLE" val="0"/>
  <p:tag name="KSO_WM_UNIT_PRESET_TEXT" val="单击此处添加副标题"/>
  <p:tag name="KSO_WM_UNIT_TEXT_TYPE" val="1"/>
</p:tagLst>
</file>

<file path=ppt/tags/tag95.xml><?xml version="1.0" encoding="utf-8"?>
<p:tagLst xmlns:p="http://schemas.openxmlformats.org/presentationml/2006/main">
  <p:tag name="KSO_WM_SLIDE_TYPE" val="title"/>
  <p:tag name="KSO_WM_TEMPLATE_SUBCATEGORY" val="29"/>
  <p:tag name="KSO_WM_TEMPLATE_COLOR_TYPE" val="0"/>
  <p:tag name="KSO_WM_TAG_VERSION" val="3.0"/>
  <p:tag name="KSO_WM_SLIDE_SUBTYPE" val="pureTxt"/>
  <p:tag name="KSO_WM_SLIDE_ITEM_CNT" val="0"/>
  <p:tag name="KSO_WM_TEMPLATE_THUMBS_INDEX" val="1、9"/>
  <p:tag name="KSO_WM_BEAUTIFY_FLAG" val="#wm#"/>
  <p:tag name="KSO_WM_TEMPLATE_INDEX" val="40494978"/>
  <p:tag name="KSO_WM_TEMPLATE_CATEGORY" val="custom"/>
  <p:tag name="KSO_WM_SLIDE_INDEX" val="1"/>
  <p:tag name="KSO_WM_SLIDE_ID" val="custom40494978_1"/>
  <p:tag name="KSO_WM_TEMPLATE_MASTER_TYPE" val="0"/>
  <p:tag name="KSO_WM_SLIDE_LAYOUT" val="a_b_f"/>
  <p:tag name="KSO_WM_SLIDE_LAYOUT_CNT" val="1_1_1"/>
  <p:tag name="KSO_WM_SLIDE_THEME_ID" val="3427687"/>
  <p:tag name="KSO_WM_SLIDE_THEME_NAME" val="简约风渐变色医疗开题报告模板"/>
</p:tagLst>
</file>

<file path=ppt/tags/tag96.xml><?xml version="1.0" encoding="utf-8"?>
<p:tagLst xmlns:p="http://schemas.openxmlformats.org/presentationml/2006/main">
  <p:tag name="KSO_WM_DIAGRAM_VIRTUALLY_FRAME" val="{&quot;height&quot;:395.55,&quot;left&quot;:39.2,&quot;top&quot;:94.2,&quot;width&quot;:650.25}"/>
  <p:tag name="KSO_WM_UNIT_INDEX" val="3"/>
  <p:tag name="KSO_WM_UNIT_TYPE" val="i"/>
  <p:tag name="KSO_WM_BEAUTIFY_FLAG" val="#wm#"/>
</p:tagLst>
</file>

<file path=ppt/tags/tag97.xml><?xml version="1.0" encoding="utf-8"?>
<p:tagLst xmlns:p="http://schemas.openxmlformats.org/presentationml/2006/main">
  <p:tag name="KSO_WM_DIAGRAM_VIRTUALLY_FRAME" val="{&quot;height&quot;:395.55,&quot;left&quot;:39.2,&quot;top&quot;:94.2,&quot;width&quot;:650.25}"/>
  <p:tag name="KSO_WM_UNIT_INDEX" val="2"/>
  <p:tag name="KSO_WM_UNIT_TYPE" val="i"/>
  <p:tag name="KSO_WM_BEAUTIFY_FLAG" val="#wm#"/>
</p:tagLst>
</file>

<file path=ppt/tags/tag98.xml><?xml version="1.0" encoding="utf-8"?>
<p:tagLst xmlns:p="http://schemas.openxmlformats.org/presentationml/2006/main">
  <p:tag name="KSO_WM_DIAGRAM_VIRTUALLY_FRAME" val="{&quot;height&quot;:395.55,&quot;left&quot;:39.2,&quot;top&quot;:94.2,&quot;width&quot;:650.25}"/>
  <p:tag name="KSO_WM_UNIT_INDEX" val="15"/>
  <p:tag name="KSO_WM_UNIT_TYPE" val="f"/>
  <p:tag name="KSO_WM_UNIT_SUBTYPE" val="a"/>
  <p:tag name="KSO_WM_BEAUTIFY_FLAG" val="#wm#"/>
</p:tagLst>
</file>

<file path=ppt/tags/tag99.xml><?xml version="1.0" encoding="utf-8"?>
<p:tagLst xmlns:p="http://schemas.openxmlformats.org/presentationml/2006/main">
  <p:tag name="KSO_WM_DIAGRAM_VIRTUALLY_FRAME" val="{&quot;height&quot;:395.55,&quot;left&quot;:39.2,&quot;top&quot;:94.2,&quot;width&quot;:650.25}"/>
  <p:tag name="KSO_WM_UNIT_INDEX" val="16"/>
  <p:tag name="KSO_WM_UNIT_TYPE" val="f"/>
  <p:tag name="KSO_WM_UNIT_SUBTYPE" val="a"/>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0F2337"/>
      </a:dk2>
      <a:lt2>
        <a:srgbClr val="FBFDFE"/>
      </a:lt2>
      <a:accent1>
        <a:srgbClr val="5392CE"/>
      </a:accent1>
      <a:accent2>
        <a:srgbClr val="75B956"/>
      </a:accent2>
      <a:accent3>
        <a:srgbClr val="B266A5"/>
      </a:accent3>
      <a:accent4>
        <a:srgbClr val="8E7DCB"/>
      </a:accent4>
      <a:accent5>
        <a:srgbClr val="73D3B9"/>
      </a:accent5>
      <a:accent6>
        <a:srgbClr val="96CBE5"/>
      </a:accent6>
      <a:hlink>
        <a:srgbClr val="0026E5"/>
      </a:hlink>
      <a:folHlink>
        <a:srgbClr val="7E1FA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简约风渐变色医疗开题报告模板">
  <a:themeElements>
    <a:clrScheme name="自定义 24">
      <a:dk1>
        <a:srgbClr val="000000"/>
      </a:dk1>
      <a:lt1>
        <a:srgbClr val="FFFFFF"/>
      </a:lt1>
      <a:dk2>
        <a:srgbClr val="013560"/>
      </a:dk2>
      <a:lt2>
        <a:srgbClr val="E5F4FF"/>
      </a:lt2>
      <a:accent1>
        <a:srgbClr val="1893FC"/>
      </a:accent1>
      <a:accent2>
        <a:srgbClr val="64C1D2"/>
      </a:accent2>
      <a:accent3>
        <a:srgbClr val="92D050"/>
      </a:accent3>
      <a:accent4>
        <a:srgbClr val="FFC000"/>
      </a:accent4>
      <a:accent5>
        <a:srgbClr val="5B9BD5"/>
      </a:accent5>
      <a:accent6>
        <a:srgbClr val="70AD47"/>
      </a:accent6>
      <a:hlink>
        <a:srgbClr val="0563C1"/>
      </a:hlink>
      <a:folHlink>
        <a:srgbClr val="954F72"/>
      </a:folHlink>
    </a:clrScheme>
    <a:fontScheme name="">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1"/>
            </a:gs>
            <a:gs pos="77000">
              <a:schemeClr val="accent2">
                <a:lumMod val="70000"/>
                <a:lumOff val="30000"/>
              </a:schemeClr>
            </a:gs>
          </a:gsLst>
          <a:lin ang="10800000" scaled="1"/>
          <a:tileRect/>
        </a:gradFill>
        <a:ln w="12700" cap="flat" cmpd="sng" algn="ctr">
          <a:noFill/>
          <a:prstDash val="solid"/>
          <a:miter lim="800000"/>
        </a:ln>
      </a:spPr>
      <a:bodyPr rtlCol="0" anchor="ct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2535</Words>
  <Application>WPS 演示</Application>
  <PresentationFormat>宽屏</PresentationFormat>
  <Paragraphs>230</Paragraphs>
  <Slides>25</Slides>
  <Notes>2</Notes>
  <HiddenSlides>0</HiddenSlides>
  <MMClips>0</MMClips>
  <ScaleCrop>false</ScaleCrop>
  <HeadingPairs>
    <vt:vector size="8" baseType="variant">
      <vt:variant>
        <vt:lpstr>已用的字体</vt:lpstr>
      </vt:variant>
      <vt:variant>
        <vt:i4>12</vt:i4>
      </vt:variant>
      <vt:variant>
        <vt:lpstr>主题</vt:lpstr>
      </vt:variant>
      <vt:variant>
        <vt:i4>3</vt:i4>
      </vt:variant>
      <vt:variant>
        <vt:lpstr>嵌入 OLE 服务器</vt:lpstr>
      </vt:variant>
      <vt:variant>
        <vt:i4>2</vt:i4>
      </vt:variant>
      <vt:variant>
        <vt:lpstr>幻灯片标题</vt:lpstr>
      </vt:variant>
      <vt:variant>
        <vt:i4>25</vt:i4>
      </vt:variant>
    </vt:vector>
  </HeadingPairs>
  <TitlesOfParts>
    <vt:vector size="42" baseType="lpstr">
      <vt:lpstr>Arial</vt:lpstr>
      <vt:lpstr>宋体</vt:lpstr>
      <vt:lpstr>Wingdings</vt:lpstr>
      <vt:lpstr>微软雅黑</vt:lpstr>
      <vt:lpstr>Noto Sans SC</vt:lpstr>
      <vt:lpstr>Arial Unicode MS</vt:lpstr>
      <vt:lpstr>等线</vt:lpstr>
      <vt:lpstr>Times New Roman</vt:lpstr>
      <vt:lpstr>Songti SC</vt:lpstr>
      <vt:lpstr>Arial</vt:lpstr>
      <vt:lpstr>楷体</vt:lpstr>
      <vt:lpstr>方正粗黑宋简体</vt:lpstr>
      <vt:lpstr>Office 主题​​</vt:lpstr>
      <vt:lpstr>1_Office 主题​​</vt:lpstr>
      <vt:lpstr>简约风渐变色医疗开题报告模板</vt:lpstr>
      <vt:lpstr>Visio.Drawing.15</vt:lpstr>
      <vt:lpstr>Visio.Drawing.15</vt:lpstr>
      <vt:lpstr>PowerPoint 演示文稿</vt:lpstr>
      <vt:lpstr>AI赋能骨科共性关键技术研究</vt:lpstr>
      <vt:lpstr>项目1：智能操作型UBE手术机器人研发（在研，2026.1-2028.12，支撑项目金额：300w，主持）</vt:lpstr>
      <vt:lpstr>项目1：智能操作型UBE手术机器人研发（在研，2026.1-2028.12，300w，主持）</vt:lpstr>
      <vt:lpstr>项目1：智能操作型UBE手术机器人研发（在研，2026.1-2028.12，支撑项目金额：300w，主持）</vt:lpstr>
      <vt:lpstr>项目1：智能操作型UBE手术机器人研发（在研，2026.1-2028.12，300w，主持）</vt:lpstr>
      <vt:lpstr>项目1：智能操作型UBE手术机器人研发（在研，2026.1-2028.12，300w，主持）</vt:lpstr>
      <vt:lpstr>项目2：基于混合现实的创伤骨科智能导航系统关键技术研发及临床示范（主持，200万，2022.7-2025.6，江苏省重点研发计划，结题）</vt:lpstr>
      <vt:lpstr>项目2：基于混合现实的创伤骨科智能导航系统关键技术研发及临床示范（主持，200万，2022.7-2025.6，江苏省重点研发计划，结题）</vt:lpstr>
      <vt:lpstr>项目2：基于混合现实的创伤骨科智能导航系统关键技术研发及临床示范（主持，200万，2022.7-2025.6，江苏省重点研发计划，结题）</vt:lpstr>
      <vt:lpstr>PowerPoint 演示文稿</vt:lpstr>
      <vt:lpstr>PowerPoint 演示文稿</vt:lpstr>
      <vt:lpstr>算法研究成果-髓内钉远端孔定位研究成果</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xingwang Liu</dc:creator>
  <cp:lastModifiedBy>蒋俊锋</cp:lastModifiedBy>
  <cp:revision>525</cp:revision>
  <dcterms:created xsi:type="dcterms:W3CDTF">2022-07-05T01:46:00Z</dcterms:created>
  <dcterms:modified xsi:type="dcterms:W3CDTF">2026-04-13T11:04:49Z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A48A51CE78894F778881B29E661F3859_12</vt:lpwstr>
  </property>
</Properties>
</file>